
<file path=[Content_Types].xml><?xml version="1.0" encoding="utf-8"?>
<Types xmlns="http://schemas.openxmlformats.org/package/2006/content-types">
  <Default Extension="png" ContentType="image/png"/>
  <Default Extension="svg" ContentType="image/svg+xml"/>
  <Default Extension="BCB89A00"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2.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3.xml" ContentType="application/vnd.openxmlformats-officedocument.theme+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theme/theme4.xml" ContentType="application/vnd.openxmlformats-officedocument.theme+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theme/theme5.xml" ContentType="application/vnd.openxmlformats-officedocument.theme+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87" r:id="rId4"/>
    <p:sldMasterId id="2147483718" r:id="rId5"/>
    <p:sldMasterId id="2147483737" r:id="rId6"/>
    <p:sldMasterId id="2147483761" r:id="rId7"/>
    <p:sldMasterId id="2147483771" r:id="rId8"/>
    <p:sldMasterId id="2147483802" r:id="rId9"/>
  </p:sldMasterIdLst>
  <p:notesMasterIdLst>
    <p:notesMasterId r:id="rId28"/>
  </p:notesMasterIdLst>
  <p:handoutMasterIdLst>
    <p:handoutMasterId r:id="rId29"/>
  </p:handoutMasterIdLst>
  <p:sldIdLst>
    <p:sldId id="422" r:id="rId10"/>
    <p:sldId id="421" r:id="rId11"/>
    <p:sldId id="437" r:id="rId12"/>
    <p:sldId id="435" r:id="rId13"/>
    <p:sldId id="406" r:id="rId14"/>
    <p:sldId id="407" r:id="rId15"/>
    <p:sldId id="260" r:id="rId16"/>
    <p:sldId id="316" r:id="rId17"/>
    <p:sldId id="294" r:id="rId18"/>
    <p:sldId id="262" r:id="rId19"/>
    <p:sldId id="257" r:id="rId20"/>
    <p:sldId id="438" r:id="rId21"/>
    <p:sldId id="444" r:id="rId22"/>
    <p:sldId id="445" r:id="rId23"/>
    <p:sldId id="441" r:id="rId24"/>
    <p:sldId id="443" r:id="rId25"/>
    <p:sldId id="447" r:id="rId26"/>
    <p:sldId id="277"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resenter Guidance" id="{ADFC3308-757A-4F07-AAAC-5DC5E9CA4B05}">
          <p14:sldIdLst>
            <p14:sldId id="422"/>
            <p14:sldId id="421"/>
          </p14:sldIdLst>
        </p14:section>
        <p14:section name="Background" id="{F005D6A8-64FC-4E09-8324-20460C9E97FE}">
          <p14:sldIdLst>
            <p14:sldId id="437"/>
            <p14:sldId id="435"/>
            <p14:sldId id="406"/>
            <p14:sldId id="407"/>
            <p14:sldId id="260"/>
          </p14:sldIdLst>
        </p14:section>
        <p14:section name="Microsoft capabilities" id="{AA5C356B-9129-4369-AC71-B5CEFABC3E58}">
          <p14:sldIdLst>
            <p14:sldId id="316"/>
            <p14:sldId id="294"/>
            <p14:sldId id="262"/>
          </p14:sldIdLst>
        </p14:section>
        <p14:section name="Available offerings for customers" id="{45F7E4F5-34AC-4E86-825C-19B6634075B8}">
          <p14:sldIdLst>
            <p14:sldId id="257"/>
            <p14:sldId id="438"/>
            <p14:sldId id="444"/>
            <p14:sldId id="445"/>
            <p14:sldId id="441"/>
            <p14:sldId id="443"/>
            <p14:sldId id="447"/>
            <p14:sldId id="277"/>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5" name="Author" initials="A" lastIdx="89"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7"/>
    <a:srgbClr val="4472C4"/>
    <a:srgbClr val="002050"/>
    <a:srgbClr val="E6E6E6"/>
    <a:srgbClr val="FF33CC"/>
    <a:srgbClr val="FFB903"/>
    <a:srgbClr val="A6A6A6"/>
    <a:srgbClr val="757575"/>
    <a:srgbClr val="000000"/>
    <a:srgbClr val="F8F8F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070" autoAdjust="0"/>
    <p:restoredTop sz="86328" autoAdjust="0"/>
  </p:normalViewPr>
  <p:slideViewPr>
    <p:cSldViewPr snapToGrid="0">
      <p:cViewPr varScale="1">
        <p:scale>
          <a:sx n="61" d="100"/>
          <a:sy n="61" d="100"/>
        </p:scale>
        <p:origin x="662" y="43"/>
      </p:cViewPr>
      <p:guideLst/>
    </p:cSldViewPr>
  </p:slideViewPr>
  <p:notesTextViewPr>
    <p:cViewPr>
      <p:scale>
        <a:sx n="1" d="1"/>
        <a:sy n="1" d="1"/>
      </p:scale>
      <p:origin x="0" y="0"/>
    </p:cViewPr>
  </p:notesTextViewPr>
  <p:sorterViewPr>
    <p:cViewPr>
      <p:scale>
        <a:sx n="97" d="100"/>
        <a:sy n="97" d="100"/>
      </p:scale>
      <p:origin x="0" y="-5122"/>
    </p:cViewPr>
  </p:sorterViewPr>
  <p:notesViewPr>
    <p:cSldViewPr snapToGrid="0">
      <p:cViewPr varScale="1">
        <p:scale>
          <a:sx n="83" d="100"/>
          <a:sy n="83" d="100"/>
        </p:scale>
        <p:origin x="2082" y="9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3" Type="http://schemas.openxmlformats.org/officeDocument/2006/relationships/customXml" Target="../customXml/item3.xml"/><Relationship Id="rId21" Type="http://schemas.openxmlformats.org/officeDocument/2006/relationships/slide" Target="slides/slide12.xml"/><Relationship Id="rId34" Type="http://schemas.openxmlformats.org/officeDocument/2006/relationships/tableStyles" Target="tableStyles.xml"/><Relationship Id="rId7" Type="http://schemas.openxmlformats.org/officeDocument/2006/relationships/slideMaster" Target="slideMasters/slideMaster4.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7.xml"/><Relationship Id="rId20" Type="http://schemas.openxmlformats.org/officeDocument/2006/relationships/slide" Target="slides/slide11.xml"/><Relationship Id="rId29"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notesMaster" Target="notesMasters/notesMaster1.xml"/><Relationship Id="rId10" Type="http://schemas.openxmlformats.org/officeDocument/2006/relationships/slide" Target="slides/slide1.xml"/><Relationship Id="rId19" Type="http://schemas.openxmlformats.org/officeDocument/2006/relationships/slide" Target="slides/slide10.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commentAuthors" Target="commentAuthors.xml"/><Relationship Id="rId8" Type="http://schemas.openxmlformats.org/officeDocument/2006/relationships/slideMaster" Target="slideMasters/slideMaster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3F2961C-03F2-4B36-B87E-6E6BFD672D7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0D44918C-5E15-4E5A-83DD-F6716148C09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EBB1E5E-9D4A-4316-9868-32D296839E6B}" type="datetimeFigureOut">
              <a:rPr lang="en-US" smtClean="0"/>
              <a:t>4/17/2018</a:t>
            </a:fld>
            <a:endParaRPr lang="en-US" dirty="0"/>
          </a:p>
        </p:txBody>
      </p:sp>
      <p:sp>
        <p:nvSpPr>
          <p:cNvPr id="4" name="Footer Placeholder 3">
            <a:extLst>
              <a:ext uri="{FF2B5EF4-FFF2-40B4-BE49-F238E27FC236}">
                <a16:creationId xmlns:a16="http://schemas.microsoft.com/office/drawing/2014/main" id="{6A4A821C-0EAB-46A3-B261-5CDEA04C4DD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0E1B0A97-41FC-4555-8B83-2413E496C4A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974FD75-5E70-4120-8B35-146F8835583B}" type="slidenum">
              <a:rPr lang="en-US" smtClean="0"/>
              <a:t>‹#›</a:t>
            </a:fld>
            <a:endParaRPr lang="en-US" dirty="0"/>
          </a:p>
        </p:txBody>
      </p:sp>
    </p:spTree>
    <p:extLst>
      <p:ext uri="{BB962C8B-B14F-4D97-AF65-F5344CB8AC3E}">
        <p14:creationId xmlns:p14="http://schemas.microsoft.com/office/powerpoint/2010/main" val="344728732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Segoe UI" panose="020B0502040204020203" pitchFamily="34"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Segoe UI" panose="020B0502040204020203" pitchFamily="34" charset="0"/>
              </a:defRPr>
            </a:lvl1pPr>
          </a:lstStyle>
          <a:p>
            <a:fld id="{B61E796C-2DEB-473B-88B9-D28C6F990E85}" type="datetimeFigureOut">
              <a:rPr lang="en-US" smtClean="0"/>
              <a:pPr/>
              <a:t>4/17/2018</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Segoe UI" panose="020B0502040204020203" pitchFamily="34"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Segoe UI" panose="020B0502040204020203" pitchFamily="34" charset="0"/>
              </a:defRPr>
            </a:lvl1pPr>
          </a:lstStyle>
          <a:p>
            <a:fld id="{17A4760B-E6A7-41A7-B208-0115AB56D25F}" type="slidenum">
              <a:rPr lang="en-US" smtClean="0"/>
              <a:pPr/>
              <a:t>‹#›</a:t>
            </a:fld>
            <a:endParaRPr lang="en-US" dirty="0"/>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Segoe UI" panose="020B0502040204020203" pitchFamily="34" charset="0"/>
        <a:ea typeface="+mn-ea"/>
        <a:cs typeface="+mn-cs"/>
      </a:defRPr>
    </a:lvl1pPr>
    <a:lvl2pPr marL="457200" algn="l" defTabSz="914400" rtl="0" eaLnBrk="1" latinLnBrk="0" hangingPunct="1">
      <a:defRPr sz="1200" kern="1200">
        <a:solidFill>
          <a:schemeClr val="tx1"/>
        </a:solidFill>
        <a:latin typeface="Segoe UI" panose="020B0502040204020203" pitchFamily="34" charset="0"/>
        <a:ea typeface="+mn-ea"/>
        <a:cs typeface="+mn-cs"/>
      </a:defRPr>
    </a:lvl2pPr>
    <a:lvl3pPr marL="914400" algn="l" defTabSz="914400" rtl="0" eaLnBrk="1" latinLnBrk="0" hangingPunct="1">
      <a:defRPr sz="1200" kern="1200">
        <a:solidFill>
          <a:schemeClr val="tx1"/>
        </a:solidFill>
        <a:latin typeface="Segoe UI" panose="020B0502040204020203" pitchFamily="34" charset="0"/>
        <a:ea typeface="+mn-ea"/>
        <a:cs typeface="+mn-cs"/>
      </a:defRPr>
    </a:lvl3pPr>
    <a:lvl4pPr marL="1371600" algn="l" defTabSz="914400" rtl="0" eaLnBrk="1" latinLnBrk="0" hangingPunct="1">
      <a:defRPr sz="1200" kern="1200">
        <a:solidFill>
          <a:schemeClr val="tx1"/>
        </a:solidFill>
        <a:latin typeface="Segoe UI" panose="020B0502040204020203" pitchFamily="34" charset="0"/>
        <a:ea typeface="+mn-ea"/>
        <a:cs typeface="+mn-cs"/>
      </a:defRPr>
    </a:lvl4pPr>
    <a:lvl5pPr marL="1828800" algn="l" defTabSz="914400" rtl="0" eaLnBrk="1" latinLnBrk="0" hangingPunct="1">
      <a:defRPr sz="1200" kern="1200">
        <a:solidFill>
          <a:schemeClr val="tx1"/>
        </a:solidFill>
        <a:latin typeface="Segoe UI" panose="020B050204020402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Slide Image Placeholder 1"/>
          <p:cNvSpPr>
            <a:spLocks noGrp="1" noRot="1" noChangeAspec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Lst>
        </p:spPr>
      </p:sp>
      <p:sp>
        <p:nvSpPr>
          <p:cNvPr id="3" name="Notes Placeholder 2"/>
          <p:cNvSpPr>
            <a:spLocks noGrp="1"/>
          </p:cNvSpPr>
          <p:nvPr>
            <p:ph type="body" idx="1"/>
          </p:nvPr>
        </p:nvSpPr>
        <p:spPr/>
        <p:txBody>
          <a:bodyPr/>
          <a:lstStyle/>
          <a:p>
            <a:pPr defTabSz="932316" fontAlgn="auto">
              <a:spcBef>
                <a:spcPts val="0"/>
              </a:spcBef>
              <a:spcAft>
                <a:spcPts val="0"/>
              </a:spcAft>
              <a:defRPr/>
            </a:pPr>
            <a:endParaRPr lang="en-US" sz="1224" dirty="0">
              <a:ea typeface="+mn-ea"/>
              <a:cs typeface="+mn-cs"/>
            </a:endParaRPr>
          </a:p>
        </p:txBody>
      </p:sp>
      <p:sp>
        <p:nvSpPr>
          <p:cNvPr id="5" name="Footer Placeholder 4"/>
          <p:cNvSpPr>
            <a:spLocks noGrp="1"/>
          </p:cNvSpPr>
          <p:nvPr>
            <p:ph type="ftr" sz="quarter" idx="4"/>
          </p:nvPr>
        </p:nvSpPr>
        <p:spPr>
          <a:xfrm>
            <a:off x="0" y="8829968"/>
            <a:ext cx="3037840" cy="466433"/>
          </a:xfrm>
        </p:spPr>
        <p:txBody>
          <a:bodyPr/>
          <a:lstStyle/>
          <a:p>
            <a:pPr defTabSz="931357" eaLnBrk="0" hangingPunct="0">
              <a:defRPr/>
            </a:pP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31357" eaLnBrk="0" hangingPunct="0">
              <a:defRPr/>
            </a:pP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46084" name="Date Placeholder 5"/>
          <p:cNvSpPr>
            <a:spLocks noGrp="1"/>
          </p:cNvSpPr>
          <p:nvPr>
            <p:ph type="dt" sz="quarter"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Segoe UI" charset="0"/>
                <a:ea typeface="ＭＳ Ｐゴシック" charset="0"/>
                <a:cs typeface="ＭＳ Ｐゴシック" charset="0"/>
              </a:defRPr>
            </a:lvl1pPr>
            <a:lvl2pPr marL="742950" indent="-285750">
              <a:defRPr>
                <a:solidFill>
                  <a:schemeClr val="tx1"/>
                </a:solidFill>
                <a:latin typeface="Segoe UI" charset="0"/>
                <a:ea typeface="ＭＳ Ｐゴシック" charset="0"/>
              </a:defRPr>
            </a:lvl2pPr>
            <a:lvl3pPr marL="1143000" indent="-228600">
              <a:defRPr>
                <a:solidFill>
                  <a:schemeClr val="tx1"/>
                </a:solidFill>
                <a:latin typeface="Segoe UI" charset="0"/>
                <a:ea typeface="ＭＳ Ｐゴシック" charset="0"/>
              </a:defRPr>
            </a:lvl3pPr>
            <a:lvl4pPr marL="1600200" indent="-228600">
              <a:defRPr>
                <a:solidFill>
                  <a:schemeClr val="tx1"/>
                </a:solidFill>
                <a:latin typeface="Segoe UI" charset="0"/>
                <a:ea typeface="ＭＳ Ｐゴシック" charset="0"/>
              </a:defRPr>
            </a:lvl4pPr>
            <a:lvl5pPr marL="2057400" indent="-228600">
              <a:defRPr>
                <a:solidFill>
                  <a:schemeClr val="tx1"/>
                </a:solidFill>
                <a:latin typeface="Segoe UI" charset="0"/>
                <a:ea typeface="ＭＳ Ｐゴシック" charset="0"/>
              </a:defRPr>
            </a:lvl5pPr>
            <a:lvl6pPr marL="2514600" indent="-228600" defTabSz="931863" fontAlgn="base">
              <a:spcBef>
                <a:spcPct val="0"/>
              </a:spcBef>
              <a:spcAft>
                <a:spcPct val="0"/>
              </a:spcAft>
              <a:defRPr>
                <a:solidFill>
                  <a:schemeClr val="tx1"/>
                </a:solidFill>
                <a:latin typeface="Segoe UI" charset="0"/>
                <a:ea typeface="ＭＳ Ｐゴシック" charset="0"/>
              </a:defRPr>
            </a:lvl6pPr>
            <a:lvl7pPr marL="2971800" indent="-228600" defTabSz="931863" fontAlgn="base">
              <a:spcBef>
                <a:spcPct val="0"/>
              </a:spcBef>
              <a:spcAft>
                <a:spcPct val="0"/>
              </a:spcAft>
              <a:defRPr>
                <a:solidFill>
                  <a:schemeClr val="tx1"/>
                </a:solidFill>
                <a:latin typeface="Segoe UI" charset="0"/>
                <a:ea typeface="ＭＳ Ｐゴシック" charset="0"/>
              </a:defRPr>
            </a:lvl7pPr>
            <a:lvl8pPr marL="3429000" indent="-228600" defTabSz="931863" fontAlgn="base">
              <a:spcBef>
                <a:spcPct val="0"/>
              </a:spcBef>
              <a:spcAft>
                <a:spcPct val="0"/>
              </a:spcAft>
              <a:defRPr>
                <a:solidFill>
                  <a:schemeClr val="tx1"/>
                </a:solidFill>
                <a:latin typeface="Segoe UI" charset="0"/>
                <a:ea typeface="ＭＳ Ｐゴシック" charset="0"/>
              </a:defRPr>
            </a:lvl8pPr>
            <a:lvl9pPr marL="3886200" indent="-228600" defTabSz="931863" fontAlgn="base">
              <a:spcBef>
                <a:spcPct val="0"/>
              </a:spcBef>
              <a:spcAft>
                <a:spcPct val="0"/>
              </a:spcAft>
              <a:defRPr>
                <a:solidFill>
                  <a:schemeClr val="tx1"/>
                </a:solidFill>
                <a:latin typeface="Segoe UI" charset="0"/>
                <a:ea typeface="ＭＳ Ｐゴシック" charset="0"/>
              </a:defRPr>
            </a:lvl9pPr>
          </a:lstStyle>
          <a:p>
            <a:pPr defTabSz="931863" fontAlgn="base">
              <a:spcBef>
                <a:spcPct val="0"/>
              </a:spcBef>
              <a:spcAft>
                <a:spcPct val="0"/>
              </a:spcAft>
            </a:pPr>
            <a:fld id="{52D90798-2654-1F4D-AF7F-5BD59530B040}" type="datetime1">
              <a:rPr lang="en-US">
                <a:solidFill>
                  <a:srgbClr val="000000"/>
                </a:solidFill>
                <a:latin typeface="Segoe UI" panose="020B0502040204020203" pitchFamily="34" charset="0"/>
              </a:rPr>
              <a:pPr defTabSz="931863" fontAlgn="base">
                <a:spcBef>
                  <a:spcPct val="0"/>
                </a:spcBef>
                <a:spcAft>
                  <a:spcPct val="0"/>
                </a:spcAft>
              </a:pPr>
              <a:t>4/17/2018</a:t>
            </a:fld>
            <a:endParaRPr lang="en-US" dirty="0">
              <a:solidFill>
                <a:srgbClr val="000000"/>
              </a:solidFill>
              <a:latin typeface="Segoe UI" panose="020B0502040204020203" pitchFamily="34" charset="0"/>
            </a:endParaRPr>
          </a:p>
        </p:txBody>
      </p:sp>
      <p:sp>
        <p:nvSpPr>
          <p:cNvPr id="46085" name="Slide Number Placeholder 6"/>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Segoe UI" charset="0"/>
                <a:ea typeface="ＭＳ Ｐゴシック" charset="0"/>
                <a:cs typeface="ＭＳ Ｐゴシック" charset="0"/>
              </a:defRPr>
            </a:lvl1pPr>
            <a:lvl2pPr marL="742950" indent="-285750">
              <a:defRPr>
                <a:solidFill>
                  <a:schemeClr val="tx1"/>
                </a:solidFill>
                <a:latin typeface="Segoe UI" charset="0"/>
                <a:ea typeface="ＭＳ Ｐゴシック" charset="0"/>
              </a:defRPr>
            </a:lvl2pPr>
            <a:lvl3pPr marL="1143000" indent="-228600">
              <a:defRPr>
                <a:solidFill>
                  <a:schemeClr val="tx1"/>
                </a:solidFill>
                <a:latin typeface="Segoe UI" charset="0"/>
                <a:ea typeface="ＭＳ Ｐゴシック" charset="0"/>
              </a:defRPr>
            </a:lvl3pPr>
            <a:lvl4pPr marL="1600200" indent="-228600">
              <a:defRPr>
                <a:solidFill>
                  <a:schemeClr val="tx1"/>
                </a:solidFill>
                <a:latin typeface="Segoe UI" charset="0"/>
                <a:ea typeface="ＭＳ Ｐゴシック" charset="0"/>
              </a:defRPr>
            </a:lvl4pPr>
            <a:lvl5pPr marL="2057400" indent="-228600">
              <a:defRPr>
                <a:solidFill>
                  <a:schemeClr val="tx1"/>
                </a:solidFill>
                <a:latin typeface="Segoe UI" charset="0"/>
                <a:ea typeface="ＭＳ Ｐゴシック" charset="0"/>
              </a:defRPr>
            </a:lvl5pPr>
            <a:lvl6pPr marL="2514600" indent="-228600" defTabSz="931863" fontAlgn="base">
              <a:spcBef>
                <a:spcPct val="0"/>
              </a:spcBef>
              <a:spcAft>
                <a:spcPct val="0"/>
              </a:spcAft>
              <a:defRPr>
                <a:solidFill>
                  <a:schemeClr val="tx1"/>
                </a:solidFill>
                <a:latin typeface="Segoe UI" charset="0"/>
                <a:ea typeface="ＭＳ Ｐゴシック" charset="0"/>
              </a:defRPr>
            </a:lvl6pPr>
            <a:lvl7pPr marL="2971800" indent="-228600" defTabSz="931863" fontAlgn="base">
              <a:spcBef>
                <a:spcPct val="0"/>
              </a:spcBef>
              <a:spcAft>
                <a:spcPct val="0"/>
              </a:spcAft>
              <a:defRPr>
                <a:solidFill>
                  <a:schemeClr val="tx1"/>
                </a:solidFill>
                <a:latin typeface="Segoe UI" charset="0"/>
                <a:ea typeface="ＭＳ Ｐゴシック" charset="0"/>
              </a:defRPr>
            </a:lvl7pPr>
            <a:lvl8pPr marL="3429000" indent="-228600" defTabSz="931863" fontAlgn="base">
              <a:spcBef>
                <a:spcPct val="0"/>
              </a:spcBef>
              <a:spcAft>
                <a:spcPct val="0"/>
              </a:spcAft>
              <a:defRPr>
                <a:solidFill>
                  <a:schemeClr val="tx1"/>
                </a:solidFill>
                <a:latin typeface="Segoe UI" charset="0"/>
                <a:ea typeface="ＭＳ Ｐゴシック" charset="0"/>
              </a:defRPr>
            </a:lvl8pPr>
            <a:lvl9pPr marL="3886200" indent="-228600" defTabSz="931863" fontAlgn="base">
              <a:spcBef>
                <a:spcPct val="0"/>
              </a:spcBef>
              <a:spcAft>
                <a:spcPct val="0"/>
              </a:spcAft>
              <a:defRPr>
                <a:solidFill>
                  <a:schemeClr val="tx1"/>
                </a:solidFill>
                <a:latin typeface="Segoe UI" charset="0"/>
                <a:ea typeface="ＭＳ Ｐゴシック" charset="0"/>
              </a:defRPr>
            </a:lvl9pPr>
          </a:lstStyle>
          <a:p>
            <a:pPr defTabSz="931863" fontAlgn="base">
              <a:spcBef>
                <a:spcPct val="0"/>
              </a:spcBef>
              <a:spcAft>
                <a:spcPct val="0"/>
              </a:spcAft>
            </a:pPr>
            <a:fld id="{44B3129B-E286-A249-B8A1-C5CBF3880587}" type="slidenum">
              <a:rPr lang="en-US">
                <a:solidFill>
                  <a:srgbClr val="000000"/>
                </a:solidFill>
                <a:latin typeface="Segoe UI" panose="020B0502040204020203" pitchFamily="34" charset="0"/>
              </a:rPr>
              <a:pPr defTabSz="931863" fontAlgn="base">
                <a:spcBef>
                  <a:spcPct val="0"/>
                </a:spcBef>
                <a:spcAft>
                  <a:spcPct val="0"/>
                </a:spcAft>
              </a:pPr>
              <a:t>1</a:t>
            </a:fld>
            <a:endParaRPr lang="en-US" dirty="0">
              <a:solidFill>
                <a:srgbClr val="000000"/>
              </a:solidFill>
              <a:latin typeface="Segoe UI" panose="020B0502040204020203" pitchFamily="34" charset="0"/>
            </a:endParaRPr>
          </a:p>
        </p:txBody>
      </p:sp>
    </p:spTree>
    <p:extLst>
      <p:ext uri="{BB962C8B-B14F-4D97-AF65-F5344CB8AC3E}">
        <p14:creationId xmlns:p14="http://schemas.microsoft.com/office/powerpoint/2010/main" val="42146183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defTabSz="914224">
              <a:defRPr/>
            </a:pPr>
            <a:endParaRPr lang="en-US" sz="900" i="0" kern="0" dirty="0">
              <a:solidFill>
                <a:schemeClr val="bg1"/>
              </a:solidFill>
              <a:latin typeface="Segoe UI Semilight" panose="020B0402040204020203" pitchFamily="34" charset="0"/>
              <a:cs typeface="Segoe UI Semilight" panose="020B0402040204020203" pitchFamily="34" charset="0"/>
            </a:endParaRPr>
          </a:p>
          <a:p>
            <a:pPr lvl="0" defTabSz="914224">
              <a:defRPr/>
            </a:pPr>
            <a:endParaRPr lang="en-US" sz="900" i="0" kern="0" dirty="0">
              <a:solidFill>
                <a:schemeClr val="bg1"/>
              </a:solidFill>
              <a:latin typeface="Segoe UI Semilight" panose="020B0402040204020203" pitchFamily="34" charset="0"/>
              <a:cs typeface="Segoe UI Semilight" panose="020B0402040204020203" pitchFamily="34" charset="0"/>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rPr>
              <a:t>Microsoft Worldwide Partner Conference 2016</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4/17/2018 12:12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48079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7ED6BA-3A38-4F3F-80C8-E63FF40F2FB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183436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7A4760B-E6A7-41A7-B208-0115AB56D25F}" type="slidenum">
              <a:rPr lang="en-US" smtClean="0"/>
              <a:pPr/>
              <a:t>12</a:t>
            </a:fld>
            <a:endParaRPr lang="en-US" dirty="0"/>
          </a:p>
        </p:txBody>
      </p:sp>
    </p:spTree>
    <p:extLst>
      <p:ext uri="{BB962C8B-B14F-4D97-AF65-F5344CB8AC3E}">
        <p14:creationId xmlns:p14="http://schemas.microsoft.com/office/powerpoint/2010/main" val="38014368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7A4760B-E6A7-41A7-B208-0115AB56D25F}" type="slidenum">
              <a:rPr lang="en-US" smtClean="0"/>
              <a:pPr/>
              <a:t>13</a:t>
            </a:fld>
            <a:endParaRPr lang="en-US" dirty="0"/>
          </a:p>
        </p:txBody>
      </p:sp>
    </p:spTree>
    <p:extLst>
      <p:ext uri="{BB962C8B-B14F-4D97-AF65-F5344CB8AC3E}">
        <p14:creationId xmlns:p14="http://schemas.microsoft.com/office/powerpoint/2010/main" val="31548987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7A4760B-E6A7-41A7-B208-0115AB56D25F}" type="slidenum">
              <a:rPr lang="en-US" smtClean="0"/>
              <a:pPr/>
              <a:t>14</a:t>
            </a:fld>
            <a:endParaRPr lang="en-US" dirty="0"/>
          </a:p>
        </p:txBody>
      </p:sp>
    </p:spTree>
    <p:extLst>
      <p:ext uri="{BB962C8B-B14F-4D97-AF65-F5344CB8AC3E}">
        <p14:creationId xmlns:p14="http://schemas.microsoft.com/office/powerpoint/2010/main" val="8337130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7A4760B-E6A7-41A7-B208-0115AB56D25F}" type="slidenum">
              <a:rPr lang="en-US" smtClean="0"/>
              <a:pPr/>
              <a:t>15</a:t>
            </a:fld>
            <a:endParaRPr lang="en-US" dirty="0"/>
          </a:p>
        </p:txBody>
      </p:sp>
    </p:spTree>
    <p:extLst>
      <p:ext uri="{BB962C8B-B14F-4D97-AF65-F5344CB8AC3E}">
        <p14:creationId xmlns:p14="http://schemas.microsoft.com/office/powerpoint/2010/main" val="38972928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sz="90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4/17/2018 12:12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3885404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sz="90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4/17/2018 12:12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591431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7A4760B-E6A7-41A7-B208-0115AB56D25F}" type="slidenum">
              <a:rPr lang="en-US" smtClean="0"/>
              <a:pPr/>
              <a:t>18</a:t>
            </a:fld>
            <a:endParaRPr lang="en-US" dirty="0"/>
          </a:p>
        </p:txBody>
      </p:sp>
    </p:spTree>
    <p:extLst>
      <p:ext uri="{BB962C8B-B14F-4D97-AF65-F5344CB8AC3E}">
        <p14:creationId xmlns:p14="http://schemas.microsoft.com/office/powerpoint/2010/main" val="37972014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7A4760B-E6A7-41A7-B208-0115AB56D25F}" type="slidenum">
              <a:rPr lang="en-US" smtClean="0"/>
              <a:t>2</a:t>
            </a:fld>
            <a:endParaRPr lang="en-US" dirty="0"/>
          </a:p>
        </p:txBody>
      </p:sp>
    </p:spTree>
    <p:extLst>
      <p:ext uri="{BB962C8B-B14F-4D97-AF65-F5344CB8AC3E}">
        <p14:creationId xmlns:p14="http://schemas.microsoft.com/office/powerpoint/2010/main" val="33520028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4/17/2018 12:12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29659046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Segoe UI" panose="020B0502040204020203" pitchFamily="34" charset="0"/>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A43FAB9-3C5B-45D9-BA9F-B5C59C7472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22718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rPr>
              <a:t>Microsoft Envision 2016</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4/17/2018 12:12 PM</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16862959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fld id="{17A4760B-E6A7-41A7-B208-0115AB56D25F}" type="slidenum">
              <a:rPr lang="en-US" smtClean="0"/>
              <a:t>6</a:t>
            </a:fld>
            <a:endParaRPr lang="en-US" dirty="0"/>
          </a:p>
        </p:txBody>
      </p:sp>
    </p:spTree>
    <p:extLst>
      <p:ext uri="{BB962C8B-B14F-4D97-AF65-F5344CB8AC3E}">
        <p14:creationId xmlns:p14="http://schemas.microsoft.com/office/powerpoint/2010/main" val="41022129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7A4760B-E6A7-41A7-B208-0115AB56D25F}"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mn-cs"/>
            </a:endParaRPr>
          </a:p>
        </p:txBody>
      </p:sp>
    </p:spTree>
    <p:extLst>
      <p:ext uri="{BB962C8B-B14F-4D97-AF65-F5344CB8AC3E}">
        <p14:creationId xmlns:p14="http://schemas.microsoft.com/office/powerpoint/2010/main" val="32217898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fontAlgn="base"/>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4/17/2018 12:12 PM</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35635406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Segoe UI" panose="020B0502040204020203" pitchFamily="34" charset="0"/>
                <a:ea typeface="+mn-ea"/>
                <a:cs typeface="+mn-cs"/>
              </a:rPr>
              <a:t>Microsoft 365 brings together the best of Windows 10, Office 365, and Enterprise Mobility + Security. </a:t>
            </a:r>
          </a:p>
          <a:p>
            <a:pPr lvl="0"/>
            <a:r>
              <a:rPr lang="en-US" sz="1200" kern="1200" dirty="0">
                <a:solidFill>
                  <a:schemeClr val="tx1"/>
                </a:solidFill>
                <a:effectLst/>
                <a:latin typeface="Segoe UI" panose="020B0502040204020203" pitchFamily="34" charset="0"/>
                <a:ea typeface="+mn-ea"/>
                <a:cs typeface="+mn-cs"/>
              </a:rPr>
              <a:t>It’s a complete, intelligent solution, that empowers everyone to be creative and work together, securely. </a:t>
            </a:r>
          </a:p>
          <a:p>
            <a:endParaRPr lang="en-US" dirty="0"/>
          </a:p>
          <a:p>
            <a:endParaRPr lang="en-US" dirty="0"/>
          </a:p>
          <a:p>
            <a:endParaRPr lang="en-US" dirty="0"/>
          </a:p>
        </p:txBody>
      </p:sp>
      <p:sp>
        <p:nvSpPr>
          <p:cNvPr id="4" name="Header Placeholder 3"/>
          <p:cNvSpPr>
            <a:spLocks noGrp="1"/>
          </p:cNvSpPr>
          <p:nvPr>
            <p:ph type="hdr" sz="quarter" idx="10"/>
          </p:nvPr>
        </p:nvSpPr>
        <p:spPr/>
        <p:txBody>
          <a:bodyPr/>
          <a:lstStyle/>
          <a:p>
            <a:pPr marL="0" marR="0" lvl="0" indent="0" algn="l" defTabSz="932513"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Microsoft Inspire</a:t>
            </a:r>
          </a:p>
          <a:p>
            <a:pPr marL="0" marR="0" lvl="0" indent="0" algn="l" defTabSz="932513"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513" rtl="0" eaLnBrk="1" fontAlgn="auto" latinLnBrk="0" hangingPunct="1">
              <a:lnSpc>
                <a:spcPct val="100000"/>
              </a:lnSpc>
              <a:spcBef>
                <a:spcPts val="0"/>
              </a:spcBef>
              <a:spcAft>
                <a:spcPts val="0"/>
              </a:spcAft>
              <a:buClrTx/>
              <a:buSzTx/>
              <a:buFontTx/>
              <a:buNone/>
              <a:tabLst/>
              <a:defRPr/>
            </a:pPr>
            <a:fld id="{328EAAE8-B538-48EB-83B5-2B364220CC89}"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513" rtl="0" eaLnBrk="1" fontAlgn="auto" latinLnBrk="0" hangingPunct="1">
                <a:lnSpc>
                  <a:spcPct val="100000"/>
                </a:lnSpc>
                <a:spcBef>
                  <a:spcPts val="0"/>
                </a:spcBef>
                <a:spcAft>
                  <a:spcPts val="0"/>
                </a:spcAft>
                <a:buClrTx/>
                <a:buSzTx/>
                <a:buFontTx/>
                <a:buNone/>
                <a:tabLst/>
                <a:defRPr/>
              </a:pPr>
              <a:t>4/17/2018 12:12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51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513"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23356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6.jpeg"/><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89850" y="1447189"/>
            <a:ext cx="5914141" cy="1793090"/>
          </a:xfrm>
          <a:noFill/>
        </p:spPr>
        <p:txBody>
          <a:bodyPr lIns="146304" tIns="91440" rIns="146304" bIns="91440" anchor="t" anchorCtr="0"/>
          <a:lstStyle>
            <a:lvl1pPr>
              <a:defRPr sz="5294" spc="-98" baseline="0">
                <a:solidFill>
                  <a:schemeClr val="bg1"/>
                </a:solidFill>
              </a:defRPr>
            </a:lvl1pPr>
          </a:lstStyle>
          <a:p>
            <a:r>
              <a:rPr lang="en-US"/>
              <a:t>Presentation title</a:t>
            </a:r>
          </a:p>
        </p:txBody>
      </p:sp>
      <p:sp>
        <p:nvSpPr>
          <p:cNvPr id="5" name="Text Placeholder 4"/>
          <p:cNvSpPr>
            <a:spLocks noGrp="1"/>
          </p:cNvSpPr>
          <p:nvPr>
            <p:ph type="body" sz="quarter" idx="12" hasCustomPrompt="1"/>
          </p:nvPr>
        </p:nvSpPr>
        <p:spPr>
          <a:xfrm>
            <a:off x="289850" y="3241576"/>
            <a:ext cx="5914142" cy="1792326"/>
          </a:xfrm>
          <a:noFill/>
        </p:spPr>
        <p:txBody>
          <a:bodyPr lIns="146304" tIns="109728" rIns="146304" bIns="109728">
            <a:noAutofit/>
          </a:bodyPr>
          <a:lstStyle>
            <a:lvl1pPr marL="0" indent="0">
              <a:spcBef>
                <a:spcPts val="0"/>
              </a:spcBef>
              <a:buNone/>
              <a:defRPr sz="3137" spc="0" baseline="0">
                <a:solidFill>
                  <a:schemeClr val="bg1"/>
                </a:solidFill>
                <a:latin typeface="+mj-lt"/>
              </a:defRPr>
            </a:lvl1pPr>
          </a:lstStyle>
          <a:p>
            <a:pPr lvl="0"/>
            <a:r>
              <a:rPr lang="en-US"/>
              <a:t>Speaker Name</a:t>
            </a:r>
          </a:p>
        </p:txBody>
      </p:sp>
    </p:spTree>
    <p:extLst>
      <p:ext uri="{BB962C8B-B14F-4D97-AF65-F5344CB8AC3E}">
        <p14:creationId xmlns:p14="http://schemas.microsoft.com/office/powerpoint/2010/main" val="42734411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07085919"/>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stretch>
            <a:fillRect/>
          </a:stretch>
        </p:blipFill>
        <p:spPr>
          <a:xfrm>
            <a:off x="450203" y="3083652"/>
            <a:ext cx="3227129" cy="692057"/>
          </a:xfrm>
          <a:prstGeom prst="rect">
            <a:avLst/>
          </a:prstGeom>
        </p:spPr>
      </p:pic>
      <p:pic>
        <p:nvPicPr>
          <p:cNvPr id="4" name="Picture 3"/>
          <p:cNvPicPr>
            <a:picLocks noChangeAspect="1"/>
          </p:cNvPicPr>
          <p:nvPr userDrawn="1"/>
        </p:nvPicPr>
        <p:blipFill>
          <a:blip r:embed="rId2"/>
          <a:stretch>
            <a:fillRect/>
          </a:stretch>
        </p:blipFill>
        <p:spPr>
          <a:xfrm>
            <a:off x="450203" y="3083652"/>
            <a:ext cx="3227129" cy="692057"/>
          </a:xfrm>
          <a:prstGeom prst="rect">
            <a:avLst/>
          </a:prstGeom>
        </p:spPr>
      </p:pic>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505050"/>
                    </a:gs>
                    <a:gs pos="100000">
                      <a:srgbClr val="505050"/>
                    </a:gs>
                  </a:gsLst>
                  <a:lin ang="5400000" scaled="0"/>
                </a:gradFill>
                <a:effectLst/>
                <a:uLnTx/>
                <a:uFillTx/>
                <a:latin typeface="Segoe UI"/>
                <a:ea typeface="+mn-ea"/>
                <a:cs typeface="Segoe UI" pitchFamily="34" charset="0"/>
              </a:rPr>
              <a:t>© 2017 Microsoft Corporation. All rights reserved. </a:t>
            </a:r>
          </a:p>
        </p:txBody>
      </p:sp>
    </p:spTree>
    <p:extLst>
      <p:ext uri="{BB962C8B-B14F-4D97-AF65-F5344CB8AC3E}">
        <p14:creationId xmlns:p14="http://schemas.microsoft.com/office/powerpoint/2010/main" val="2904056115"/>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8716870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Blank Color Layout 5">
    <p:bg>
      <p:bgPr>
        <a:solidFill>
          <a:schemeClr val="accent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62675570"/>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45804041"/>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5683550"/>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0" name="Title 1"/>
          <p:cNvSpPr txBox="1">
            <a:spLocks/>
          </p:cNvSpPr>
          <p:nvPr userDrawn="1"/>
        </p:nvSpPr>
        <p:spPr>
          <a:xfrm>
            <a:off x="0" y="0"/>
            <a:ext cx="10648484" cy="6858000"/>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3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3 h 10000"/>
              <a:gd name="connsiteX0" fmla="*/ 0 w 10000"/>
              <a:gd name="connsiteY0" fmla="*/ 0 h 9997"/>
              <a:gd name="connsiteX1" fmla="*/ 5160 w 10000"/>
              <a:gd name="connsiteY1" fmla="*/ 24 h 9997"/>
              <a:gd name="connsiteX2" fmla="*/ 10000 w 10000"/>
              <a:gd name="connsiteY2" fmla="*/ 9997 h 9997"/>
              <a:gd name="connsiteX3" fmla="*/ 0 w 10000"/>
              <a:gd name="connsiteY3" fmla="*/ 9997 h 9997"/>
              <a:gd name="connsiteX4" fmla="*/ 0 w 10000"/>
              <a:gd name="connsiteY4" fmla="*/ 0 h 9997"/>
              <a:gd name="connsiteX0" fmla="*/ 0 w 9679"/>
              <a:gd name="connsiteY0" fmla="*/ 0 h 10027"/>
              <a:gd name="connsiteX1" fmla="*/ 5160 w 9679"/>
              <a:gd name="connsiteY1" fmla="*/ 24 h 10027"/>
              <a:gd name="connsiteX2" fmla="*/ 9679 w 9679"/>
              <a:gd name="connsiteY2" fmla="*/ 10027 h 10027"/>
              <a:gd name="connsiteX3" fmla="*/ 0 w 9679"/>
              <a:gd name="connsiteY3" fmla="*/ 10000 h 10027"/>
              <a:gd name="connsiteX4" fmla="*/ 0 w 9679"/>
              <a:gd name="connsiteY4" fmla="*/ 0 h 10027"/>
              <a:gd name="connsiteX0" fmla="*/ 0 w 10000"/>
              <a:gd name="connsiteY0" fmla="*/ 10 h 10010"/>
              <a:gd name="connsiteX1" fmla="*/ 5302 w 10000"/>
              <a:gd name="connsiteY1" fmla="*/ 0 h 10010"/>
              <a:gd name="connsiteX2" fmla="*/ 10000 w 10000"/>
              <a:gd name="connsiteY2" fmla="*/ 10010 h 10010"/>
              <a:gd name="connsiteX3" fmla="*/ 0 w 10000"/>
              <a:gd name="connsiteY3" fmla="*/ 9983 h 10010"/>
              <a:gd name="connsiteX4" fmla="*/ 0 w 10000"/>
              <a:gd name="connsiteY4" fmla="*/ 10 h 10010"/>
              <a:gd name="connsiteX0" fmla="*/ 0 w 10000"/>
              <a:gd name="connsiteY0" fmla="*/ 10 h 10010"/>
              <a:gd name="connsiteX1" fmla="*/ 5302 w 10000"/>
              <a:gd name="connsiteY1" fmla="*/ 0 h 10010"/>
              <a:gd name="connsiteX2" fmla="*/ 10000 w 10000"/>
              <a:gd name="connsiteY2" fmla="*/ 10010 h 10010"/>
              <a:gd name="connsiteX3" fmla="*/ 4 w 10000"/>
              <a:gd name="connsiteY3" fmla="*/ 10010 h 10010"/>
              <a:gd name="connsiteX4" fmla="*/ 0 w 10000"/>
              <a:gd name="connsiteY4" fmla="*/ 10 h 10010"/>
              <a:gd name="connsiteX0" fmla="*/ 0 w 10000"/>
              <a:gd name="connsiteY0" fmla="*/ 21 h 10010"/>
              <a:gd name="connsiteX1" fmla="*/ 5302 w 10000"/>
              <a:gd name="connsiteY1" fmla="*/ 0 h 10010"/>
              <a:gd name="connsiteX2" fmla="*/ 10000 w 10000"/>
              <a:gd name="connsiteY2" fmla="*/ 10010 h 10010"/>
              <a:gd name="connsiteX3" fmla="*/ 4 w 10000"/>
              <a:gd name="connsiteY3" fmla="*/ 10010 h 10010"/>
              <a:gd name="connsiteX4" fmla="*/ 0 w 10000"/>
              <a:gd name="connsiteY4" fmla="*/ 21 h 10010"/>
              <a:gd name="connsiteX0" fmla="*/ 286 w 9997"/>
              <a:gd name="connsiteY0" fmla="*/ 216 h 10010"/>
              <a:gd name="connsiteX1" fmla="*/ 5299 w 9997"/>
              <a:gd name="connsiteY1" fmla="*/ 0 h 10010"/>
              <a:gd name="connsiteX2" fmla="*/ 9997 w 9997"/>
              <a:gd name="connsiteY2" fmla="*/ 10010 h 10010"/>
              <a:gd name="connsiteX3" fmla="*/ 1 w 9997"/>
              <a:gd name="connsiteY3" fmla="*/ 10010 h 10010"/>
              <a:gd name="connsiteX4" fmla="*/ 286 w 9997"/>
              <a:gd name="connsiteY4" fmla="*/ 216 h 10010"/>
              <a:gd name="connsiteX0" fmla="*/ 0 w 10007"/>
              <a:gd name="connsiteY0" fmla="*/ 29 h 10000"/>
              <a:gd name="connsiteX1" fmla="*/ 5308 w 10007"/>
              <a:gd name="connsiteY1" fmla="*/ 0 h 10000"/>
              <a:gd name="connsiteX2" fmla="*/ 10007 w 10007"/>
              <a:gd name="connsiteY2" fmla="*/ 10000 h 10000"/>
              <a:gd name="connsiteX3" fmla="*/ 8 w 10007"/>
              <a:gd name="connsiteY3" fmla="*/ 10000 h 10000"/>
              <a:gd name="connsiteX4" fmla="*/ 0 w 10007"/>
              <a:gd name="connsiteY4" fmla="*/ 29 h 10000"/>
              <a:gd name="connsiteX0" fmla="*/ 0 w 10007"/>
              <a:gd name="connsiteY0" fmla="*/ 0 h 9971"/>
              <a:gd name="connsiteX1" fmla="*/ 5316 w 10007"/>
              <a:gd name="connsiteY1" fmla="*/ 5 h 9971"/>
              <a:gd name="connsiteX2" fmla="*/ 10007 w 10007"/>
              <a:gd name="connsiteY2" fmla="*/ 9971 h 9971"/>
              <a:gd name="connsiteX3" fmla="*/ 8 w 10007"/>
              <a:gd name="connsiteY3" fmla="*/ 9971 h 9971"/>
              <a:gd name="connsiteX4" fmla="*/ 0 w 10007"/>
              <a:gd name="connsiteY4" fmla="*/ 0 h 9971"/>
              <a:gd name="connsiteX0" fmla="*/ 0 w 10000"/>
              <a:gd name="connsiteY0" fmla="*/ 3 h 10003"/>
              <a:gd name="connsiteX1" fmla="*/ 5292 w 10000"/>
              <a:gd name="connsiteY1" fmla="*/ 0 h 10003"/>
              <a:gd name="connsiteX2" fmla="*/ 10000 w 10000"/>
              <a:gd name="connsiteY2" fmla="*/ 10003 h 10003"/>
              <a:gd name="connsiteX3" fmla="*/ 8 w 10000"/>
              <a:gd name="connsiteY3" fmla="*/ 10003 h 10003"/>
              <a:gd name="connsiteX4" fmla="*/ 0 w 10000"/>
              <a:gd name="connsiteY4" fmla="*/ 3 h 10003"/>
              <a:gd name="connsiteX0" fmla="*/ 84 w 9993"/>
              <a:gd name="connsiteY0" fmla="*/ 114 h 10003"/>
              <a:gd name="connsiteX1" fmla="*/ 5285 w 9993"/>
              <a:gd name="connsiteY1" fmla="*/ 0 h 10003"/>
              <a:gd name="connsiteX2" fmla="*/ 9993 w 9993"/>
              <a:gd name="connsiteY2" fmla="*/ 10003 h 10003"/>
              <a:gd name="connsiteX3" fmla="*/ 1 w 9993"/>
              <a:gd name="connsiteY3" fmla="*/ 10003 h 10003"/>
              <a:gd name="connsiteX4" fmla="*/ 84 w 9993"/>
              <a:gd name="connsiteY4" fmla="*/ 114 h 10003"/>
              <a:gd name="connsiteX0" fmla="*/ 0 w 10003"/>
              <a:gd name="connsiteY0" fmla="*/ 3 h 10000"/>
              <a:gd name="connsiteX1" fmla="*/ 5292 w 10003"/>
              <a:gd name="connsiteY1" fmla="*/ 0 h 10000"/>
              <a:gd name="connsiteX2" fmla="*/ 10003 w 10003"/>
              <a:gd name="connsiteY2" fmla="*/ 10000 h 10000"/>
              <a:gd name="connsiteX3" fmla="*/ 4 w 10003"/>
              <a:gd name="connsiteY3" fmla="*/ 10000 h 10000"/>
              <a:gd name="connsiteX4" fmla="*/ 0 w 10003"/>
              <a:gd name="connsiteY4" fmla="*/ 3 h 10000"/>
              <a:gd name="connsiteX0" fmla="*/ 0 w 10003"/>
              <a:gd name="connsiteY0" fmla="*/ 3 h 10000"/>
              <a:gd name="connsiteX1" fmla="*/ 5292 w 10003"/>
              <a:gd name="connsiteY1" fmla="*/ 0 h 10000"/>
              <a:gd name="connsiteX2" fmla="*/ 10003 w 10003"/>
              <a:gd name="connsiteY2" fmla="*/ 10000 h 10000"/>
              <a:gd name="connsiteX3" fmla="*/ 0 w 10003"/>
              <a:gd name="connsiteY3" fmla="*/ 9996 h 10000"/>
              <a:gd name="connsiteX4" fmla="*/ 0 w 10003"/>
              <a:gd name="connsiteY4" fmla="*/ 3 h 10000"/>
              <a:gd name="connsiteX0" fmla="*/ 0 w 10003"/>
              <a:gd name="connsiteY0" fmla="*/ 3 h 10000"/>
              <a:gd name="connsiteX1" fmla="*/ 5292 w 10003"/>
              <a:gd name="connsiteY1" fmla="*/ 0 h 10000"/>
              <a:gd name="connsiteX2" fmla="*/ 10003 w 10003"/>
              <a:gd name="connsiteY2" fmla="*/ 10000 h 10000"/>
              <a:gd name="connsiteX3" fmla="*/ 67 w 10003"/>
              <a:gd name="connsiteY3" fmla="*/ 9920 h 10000"/>
              <a:gd name="connsiteX4" fmla="*/ 0 w 10003"/>
              <a:gd name="connsiteY4" fmla="*/ 3 h 10000"/>
              <a:gd name="connsiteX0" fmla="*/ 8 w 10011"/>
              <a:gd name="connsiteY0" fmla="*/ 3 h 10004"/>
              <a:gd name="connsiteX1" fmla="*/ 5300 w 10011"/>
              <a:gd name="connsiteY1" fmla="*/ 0 h 10004"/>
              <a:gd name="connsiteX2" fmla="*/ 10011 w 10011"/>
              <a:gd name="connsiteY2" fmla="*/ 10000 h 10004"/>
              <a:gd name="connsiteX3" fmla="*/ 0 w 10011"/>
              <a:gd name="connsiteY3" fmla="*/ 10004 h 10004"/>
              <a:gd name="connsiteX4" fmla="*/ 8 w 10011"/>
              <a:gd name="connsiteY4" fmla="*/ 3 h 100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11" h="10004">
                <a:moveTo>
                  <a:pt x="8" y="3"/>
                </a:moveTo>
                <a:lnTo>
                  <a:pt x="5300" y="0"/>
                </a:lnTo>
                <a:lnTo>
                  <a:pt x="10011" y="10000"/>
                </a:lnTo>
                <a:lnTo>
                  <a:pt x="0" y="10004"/>
                </a:lnTo>
                <a:cubicBezTo>
                  <a:pt x="-1" y="6665"/>
                  <a:pt x="9" y="3341"/>
                  <a:pt x="8" y="3"/>
                </a:cubicBezTo>
                <a:close/>
              </a:path>
            </a:pathLst>
          </a:custGeom>
          <a:solidFill>
            <a:srgbClr val="000000">
              <a:alpha val="80000"/>
            </a:srgbClr>
          </a:solidFill>
          <a:ln>
            <a:noFill/>
          </a:ln>
        </p:spPr>
        <p:txBody>
          <a:bodyPr vert="horz" lIns="365708" tIns="137141" rIns="137141" bIns="1097124" rtlCol="0" anchor="b" anchorCtr="0">
            <a:noAutofit/>
          </a:bodyPr>
          <a:lstStyle>
            <a:lvl1pPr algn="ctr" defTabSz="914400" rtl="0" eaLnBrk="1" latinLnBrk="0" hangingPunct="1">
              <a:lnSpc>
                <a:spcPct val="90000"/>
              </a:lnSpc>
              <a:spcBef>
                <a:spcPct val="0"/>
              </a:spcBef>
              <a:buNone/>
              <a:defRPr sz="6000" kern="1200" spc="-100" baseline="0">
                <a:solidFill>
                  <a:schemeClr val="bg1"/>
                </a:solidFill>
                <a:latin typeface="+mj-lt"/>
                <a:ea typeface="+mj-ea"/>
                <a:cs typeface="+mj-cs"/>
              </a:defRPr>
            </a:lvl1pPr>
          </a:lstStyle>
          <a:p>
            <a:pPr algn="l"/>
            <a:endParaRPr lang="en-US" sz="2000" spc="0" dirty="0">
              <a:latin typeface="Segoe UI Semilight" charset="0"/>
              <a:cs typeface="Segoe UI Semilight" charset="0"/>
            </a:endParaRPr>
          </a:p>
        </p:txBody>
      </p:sp>
      <p:sp>
        <p:nvSpPr>
          <p:cNvPr id="9" name="Title 1"/>
          <p:cNvSpPr>
            <a:spLocks noGrp="1"/>
          </p:cNvSpPr>
          <p:nvPr>
            <p:ph type="title" hasCustomPrompt="1"/>
          </p:nvPr>
        </p:nvSpPr>
        <p:spPr>
          <a:xfrm>
            <a:off x="269303" y="2946200"/>
            <a:ext cx="9570021" cy="1793090"/>
          </a:xfrm>
          <a:noFill/>
        </p:spPr>
        <p:txBody>
          <a:bodyPr lIns="146304" tIns="91440" rIns="146304" bIns="91440" anchor="t" anchorCtr="0"/>
          <a:lstStyle>
            <a:lvl1pPr>
              <a:defRPr sz="5293" spc="-98" baseline="0">
                <a:solidFill>
                  <a:schemeClr val="bg1"/>
                </a:solidFill>
              </a:defRPr>
            </a:lvl1pPr>
          </a:lstStyle>
          <a:p>
            <a:r>
              <a:rPr lang="en-US"/>
              <a:t>Presentation title</a:t>
            </a:r>
          </a:p>
        </p:txBody>
      </p:sp>
      <p:sp>
        <p:nvSpPr>
          <p:cNvPr id="5" name="Text Placeholder 4"/>
          <p:cNvSpPr>
            <a:spLocks noGrp="1"/>
          </p:cNvSpPr>
          <p:nvPr>
            <p:ph type="body" sz="quarter" idx="12" hasCustomPrompt="1"/>
          </p:nvPr>
        </p:nvSpPr>
        <p:spPr>
          <a:xfrm>
            <a:off x="269302" y="4740588"/>
            <a:ext cx="9570023" cy="1792326"/>
          </a:xfrm>
          <a:noFill/>
        </p:spPr>
        <p:txBody>
          <a:bodyPr lIns="146304" tIns="109728" rIns="146304" bIns="109728">
            <a:noAutofit/>
          </a:bodyPr>
          <a:lstStyle>
            <a:lvl1pPr marL="0" indent="0">
              <a:spcBef>
                <a:spcPts val="0"/>
              </a:spcBef>
              <a:buNone/>
              <a:defRPr sz="3136" spc="0" baseline="0">
                <a:solidFill>
                  <a:schemeClr val="bg1"/>
                </a:solidFill>
                <a:latin typeface="+mj-lt"/>
              </a:defRPr>
            </a:lvl1pPr>
          </a:lstStyle>
          <a:p>
            <a:pPr lvl="0"/>
            <a:r>
              <a:rPr lang="en-US"/>
              <a:t>Speaker Name</a:t>
            </a:r>
          </a:p>
        </p:txBody>
      </p:sp>
      <p:pic>
        <p:nvPicPr>
          <p:cNvPr id="4" name="Picture 3"/>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223292" y="110401"/>
            <a:ext cx="1858780" cy="683740"/>
          </a:xfrm>
          <a:prstGeom prst="rect">
            <a:avLst/>
          </a:prstGeom>
        </p:spPr>
      </p:pic>
    </p:spTree>
    <p:extLst>
      <p:ext uri="{BB962C8B-B14F-4D97-AF65-F5344CB8AC3E}">
        <p14:creationId xmlns:p14="http://schemas.microsoft.com/office/powerpoint/2010/main" val="35223486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userDrawn="1">
  <p:cSld name="Title only no breadcrumb">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lvl1pPr>
              <a:defRPr sz="4400"/>
            </a:lvl1pPr>
          </a:lstStyle>
          <a:p>
            <a:r>
              <a:rPr lang="en-US"/>
              <a:t>Click to edit Master title style</a:t>
            </a:r>
          </a:p>
        </p:txBody>
      </p:sp>
    </p:spTree>
    <p:extLst>
      <p:ext uri="{BB962C8B-B14F-4D97-AF65-F5344CB8AC3E}">
        <p14:creationId xmlns:p14="http://schemas.microsoft.com/office/powerpoint/2010/main" val="1680058085"/>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4C960F-0A11-46B4-90D7-0F218133949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78283ED-FCFE-4862-B9A9-3E15BA26F1B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B88DF7F-8D23-47FA-A770-296F3462B328}"/>
              </a:ext>
            </a:extLst>
          </p:cNvPr>
          <p:cNvSpPr>
            <a:spLocks noGrp="1"/>
          </p:cNvSpPr>
          <p:nvPr>
            <p:ph type="dt" sz="half" idx="10"/>
          </p:nvPr>
        </p:nvSpPr>
        <p:spPr/>
        <p:txBody>
          <a:bodyPr/>
          <a:lstStyle/>
          <a:p>
            <a:fld id="{47AD81B2-B299-4DA6-AA30-731A5361A389}" type="datetimeFigureOut">
              <a:rPr lang="en-US" smtClean="0"/>
              <a:t>4/17/2018</a:t>
            </a:fld>
            <a:endParaRPr lang="en-US" dirty="0"/>
          </a:p>
        </p:txBody>
      </p:sp>
      <p:sp>
        <p:nvSpPr>
          <p:cNvPr id="5" name="Footer Placeholder 4">
            <a:extLst>
              <a:ext uri="{FF2B5EF4-FFF2-40B4-BE49-F238E27FC236}">
                <a16:creationId xmlns:a16="http://schemas.microsoft.com/office/drawing/2014/main" id="{3650D459-436A-40D9-B235-01516EB05500}"/>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9F16C296-6FEB-4598-BD52-4AC990584252}"/>
              </a:ext>
            </a:extLst>
          </p:cNvPr>
          <p:cNvSpPr>
            <a:spLocks noGrp="1"/>
          </p:cNvSpPr>
          <p:nvPr>
            <p:ph type="sldNum" sz="quarter" idx="12"/>
          </p:nvPr>
        </p:nvSpPr>
        <p:spPr/>
        <p:txBody>
          <a:bodyPr/>
          <a:lstStyle/>
          <a:p>
            <a:fld id="{11593A06-D56C-486A-8192-DD8AFC406961}" type="slidenum">
              <a:rPr lang="en-US" smtClean="0"/>
              <a:t>‹#›</a:t>
            </a:fld>
            <a:endParaRPr lang="en-US" dirty="0"/>
          </a:p>
        </p:txBody>
      </p:sp>
    </p:spTree>
    <p:extLst>
      <p:ext uri="{BB962C8B-B14F-4D97-AF65-F5344CB8AC3E}">
        <p14:creationId xmlns:p14="http://schemas.microsoft.com/office/powerpoint/2010/main" val="1470279841"/>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FDEAB9-155C-4414-9E53-7745C476B32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927B9C9-B6DC-4087-93A7-0AB7010E35BA}"/>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9E58AD9-1CA0-4593-B102-34248C2E82A8}"/>
              </a:ext>
            </a:extLst>
          </p:cNvPr>
          <p:cNvSpPr>
            <a:spLocks noGrp="1"/>
          </p:cNvSpPr>
          <p:nvPr>
            <p:ph type="dt" sz="half" idx="10"/>
          </p:nvPr>
        </p:nvSpPr>
        <p:spPr/>
        <p:txBody>
          <a:bodyPr/>
          <a:lstStyle/>
          <a:p>
            <a:fld id="{47AD81B2-B299-4DA6-AA30-731A5361A389}" type="datetimeFigureOut">
              <a:rPr lang="en-US" smtClean="0"/>
              <a:t>4/17/2018</a:t>
            </a:fld>
            <a:endParaRPr lang="en-US" dirty="0"/>
          </a:p>
        </p:txBody>
      </p:sp>
      <p:sp>
        <p:nvSpPr>
          <p:cNvPr id="5" name="Footer Placeholder 4">
            <a:extLst>
              <a:ext uri="{FF2B5EF4-FFF2-40B4-BE49-F238E27FC236}">
                <a16:creationId xmlns:a16="http://schemas.microsoft.com/office/drawing/2014/main" id="{119B290D-60AC-41EA-89EA-EE82AE3D542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8C63959-0695-4C2D-9745-1EC71BF7D8FE}"/>
              </a:ext>
            </a:extLst>
          </p:cNvPr>
          <p:cNvSpPr>
            <a:spLocks noGrp="1"/>
          </p:cNvSpPr>
          <p:nvPr>
            <p:ph type="sldNum" sz="quarter" idx="12"/>
          </p:nvPr>
        </p:nvSpPr>
        <p:spPr/>
        <p:txBody>
          <a:bodyPr/>
          <a:lstStyle/>
          <a:p>
            <a:fld id="{11593A06-D56C-486A-8192-DD8AFC406961}" type="slidenum">
              <a:rPr lang="en-US" smtClean="0"/>
              <a:t>‹#›</a:t>
            </a:fld>
            <a:endParaRPr lang="en-US" dirty="0"/>
          </a:p>
        </p:txBody>
      </p:sp>
    </p:spTree>
    <p:extLst>
      <p:ext uri="{BB962C8B-B14F-4D97-AF65-F5344CB8AC3E}">
        <p14:creationId xmlns:p14="http://schemas.microsoft.com/office/powerpoint/2010/main" val="3770936941"/>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58F9AC-002B-4FF3-A6A8-F97712ECBB9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29D0322-6368-43FB-91A7-874704FCA7B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228590E9-D5A3-4333-9B68-D590759DC04D}"/>
              </a:ext>
            </a:extLst>
          </p:cNvPr>
          <p:cNvSpPr>
            <a:spLocks noGrp="1"/>
          </p:cNvSpPr>
          <p:nvPr>
            <p:ph type="dt" sz="half" idx="10"/>
          </p:nvPr>
        </p:nvSpPr>
        <p:spPr/>
        <p:txBody>
          <a:bodyPr/>
          <a:lstStyle/>
          <a:p>
            <a:fld id="{47AD81B2-B299-4DA6-AA30-731A5361A389}" type="datetimeFigureOut">
              <a:rPr lang="en-US" smtClean="0"/>
              <a:t>4/17/2018</a:t>
            </a:fld>
            <a:endParaRPr lang="en-US" dirty="0"/>
          </a:p>
        </p:txBody>
      </p:sp>
      <p:sp>
        <p:nvSpPr>
          <p:cNvPr id="5" name="Footer Placeholder 4">
            <a:extLst>
              <a:ext uri="{FF2B5EF4-FFF2-40B4-BE49-F238E27FC236}">
                <a16:creationId xmlns:a16="http://schemas.microsoft.com/office/drawing/2014/main" id="{917DD926-3CE0-489D-B738-6F9A9E26C09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85C46E5-3996-4AD3-9566-F9541328F0E6}"/>
              </a:ext>
            </a:extLst>
          </p:cNvPr>
          <p:cNvSpPr>
            <a:spLocks noGrp="1"/>
          </p:cNvSpPr>
          <p:nvPr>
            <p:ph type="sldNum" sz="quarter" idx="12"/>
          </p:nvPr>
        </p:nvSpPr>
        <p:spPr/>
        <p:txBody>
          <a:bodyPr/>
          <a:lstStyle/>
          <a:p>
            <a:fld id="{11593A06-D56C-486A-8192-DD8AFC406961}" type="slidenum">
              <a:rPr lang="en-US" smtClean="0"/>
              <a:t>‹#›</a:t>
            </a:fld>
            <a:endParaRPr lang="en-US" dirty="0"/>
          </a:p>
        </p:txBody>
      </p:sp>
    </p:spTree>
    <p:extLst>
      <p:ext uri="{BB962C8B-B14F-4D97-AF65-F5344CB8AC3E}">
        <p14:creationId xmlns:p14="http://schemas.microsoft.com/office/powerpoint/2010/main" val="29924444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8904502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B7A93-1116-4B01-855A-6BD9FFABA51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3445CAF-8005-4A1C-AE82-8DC830A6B930}"/>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D74D4EE-0BB5-4532-8B9B-6A5339F07A4B}"/>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ED5B231-B3AD-4A8E-BCD0-99D15348FC27}"/>
              </a:ext>
            </a:extLst>
          </p:cNvPr>
          <p:cNvSpPr>
            <a:spLocks noGrp="1"/>
          </p:cNvSpPr>
          <p:nvPr>
            <p:ph type="dt" sz="half" idx="10"/>
          </p:nvPr>
        </p:nvSpPr>
        <p:spPr/>
        <p:txBody>
          <a:bodyPr/>
          <a:lstStyle/>
          <a:p>
            <a:fld id="{47AD81B2-B299-4DA6-AA30-731A5361A389}" type="datetimeFigureOut">
              <a:rPr lang="en-US" smtClean="0"/>
              <a:t>4/17/2018</a:t>
            </a:fld>
            <a:endParaRPr lang="en-US" dirty="0"/>
          </a:p>
        </p:txBody>
      </p:sp>
      <p:sp>
        <p:nvSpPr>
          <p:cNvPr id="6" name="Footer Placeholder 5">
            <a:extLst>
              <a:ext uri="{FF2B5EF4-FFF2-40B4-BE49-F238E27FC236}">
                <a16:creationId xmlns:a16="http://schemas.microsoft.com/office/drawing/2014/main" id="{BB661D4B-7C9B-4FE0-B99C-57C48D07BBE5}"/>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E2DE9009-94B3-4460-AFA6-6BA4548D8533}"/>
              </a:ext>
            </a:extLst>
          </p:cNvPr>
          <p:cNvSpPr>
            <a:spLocks noGrp="1"/>
          </p:cNvSpPr>
          <p:nvPr>
            <p:ph type="sldNum" sz="quarter" idx="12"/>
          </p:nvPr>
        </p:nvSpPr>
        <p:spPr/>
        <p:txBody>
          <a:bodyPr/>
          <a:lstStyle/>
          <a:p>
            <a:fld id="{11593A06-D56C-486A-8192-DD8AFC406961}" type="slidenum">
              <a:rPr lang="en-US" smtClean="0"/>
              <a:t>‹#›</a:t>
            </a:fld>
            <a:endParaRPr lang="en-US" dirty="0"/>
          </a:p>
        </p:txBody>
      </p:sp>
    </p:spTree>
    <p:extLst>
      <p:ext uri="{BB962C8B-B14F-4D97-AF65-F5344CB8AC3E}">
        <p14:creationId xmlns:p14="http://schemas.microsoft.com/office/powerpoint/2010/main" val="1379326199"/>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30D0D-9E07-4BE3-B06A-0BCB438987E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A6DE752-8F0F-4F3D-8073-227DCE7AB94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0DCC4F1A-B493-458B-8BDB-B9A3B2D0705F}"/>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4EDF05A-1EAF-4CAB-A0F8-B158390F282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C6537952-5F31-4401-AD52-F2F87B882174}"/>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A80D199-F6A4-4315-B334-FF548DE2B6DF}"/>
              </a:ext>
            </a:extLst>
          </p:cNvPr>
          <p:cNvSpPr>
            <a:spLocks noGrp="1"/>
          </p:cNvSpPr>
          <p:nvPr>
            <p:ph type="dt" sz="half" idx="10"/>
          </p:nvPr>
        </p:nvSpPr>
        <p:spPr/>
        <p:txBody>
          <a:bodyPr/>
          <a:lstStyle/>
          <a:p>
            <a:fld id="{47AD81B2-B299-4DA6-AA30-731A5361A389}" type="datetimeFigureOut">
              <a:rPr lang="en-US" smtClean="0"/>
              <a:t>4/17/2018</a:t>
            </a:fld>
            <a:endParaRPr lang="en-US" dirty="0"/>
          </a:p>
        </p:txBody>
      </p:sp>
      <p:sp>
        <p:nvSpPr>
          <p:cNvPr id="8" name="Footer Placeholder 7">
            <a:extLst>
              <a:ext uri="{FF2B5EF4-FFF2-40B4-BE49-F238E27FC236}">
                <a16:creationId xmlns:a16="http://schemas.microsoft.com/office/drawing/2014/main" id="{1B948162-795C-4058-AF3A-F887DBF995D6}"/>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B6B31482-7BC4-4E1F-A83D-10D9BE0E4DA8}"/>
              </a:ext>
            </a:extLst>
          </p:cNvPr>
          <p:cNvSpPr>
            <a:spLocks noGrp="1"/>
          </p:cNvSpPr>
          <p:nvPr>
            <p:ph type="sldNum" sz="quarter" idx="12"/>
          </p:nvPr>
        </p:nvSpPr>
        <p:spPr/>
        <p:txBody>
          <a:bodyPr/>
          <a:lstStyle/>
          <a:p>
            <a:fld id="{11593A06-D56C-486A-8192-DD8AFC406961}" type="slidenum">
              <a:rPr lang="en-US" smtClean="0"/>
              <a:t>‹#›</a:t>
            </a:fld>
            <a:endParaRPr lang="en-US" dirty="0"/>
          </a:p>
        </p:txBody>
      </p:sp>
    </p:spTree>
    <p:extLst>
      <p:ext uri="{BB962C8B-B14F-4D97-AF65-F5344CB8AC3E}">
        <p14:creationId xmlns:p14="http://schemas.microsoft.com/office/powerpoint/2010/main" val="431666426"/>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AC64EA-FBD3-46FA-AAF0-3B332F1A7A2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6F94F1B-BE36-4519-A944-8C47889F2810}"/>
              </a:ext>
            </a:extLst>
          </p:cNvPr>
          <p:cNvSpPr>
            <a:spLocks noGrp="1"/>
          </p:cNvSpPr>
          <p:nvPr>
            <p:ph type="dt" sz="half" idx="10"/>
          </p:nvPr>
        </p:nvSpPr>
        <p:spPr/>
        <p:txBody>
          <a:bodyPr/>
          <a:lstStyle/>
          <a:p>
            <a:fld id="{47AD81B2-B299-4DA6-AA30-731A5361A389}" type="datetimeFigureOut">
              <a:rPr lang="en-US" smtClean="0"/>
              <a:t>4/17/2018</a:t>
            </a:fld>
            <a:endParaRPr lang="en-US" dirty="0"/>
          </a:p>
        </p:txBody>
      </p:sp>
      <p:sp>
        <p:nvSpPr>
          <p:cNvPr id="4" name="Footer Placeholder 3">
            <a:extLst>
              <a:ext uri="{FF2B5EF4-FFF2-40B4-BE49-F238E27FC236}">
                <a16:creationId xmlns:a16="http://schemas.microsoft.com/office/drawing/2014/main" id="{3EE96E8F-BF76-4C1C-8407-69A5BADAEE1E}"/>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38567150-3BF2-4294-89E1-3EFDE32AE504}"/>
              </a:ext>
            </a:extLst>
          </p:cNvPr>
          <p:cNvSpPr>
            <a:spLocks noGrp="1"/>
          </p:cNvSpPr>
          <p:nvPr>
            <p:ph type="sldNum" sz="quarter" idx="12"/>
          </p:nvPr>
        </p:nvSpPr>
        <p:spPr/>
        <p:txBody>
          <a:bodyPr/>
          <a:lstStyle/>
          <a:p>
            <a:fld id="{11593A06-D56C-486A-8192-DD8AFC406961}" type="slidenum">
              <a:rPr lang="en-US" smtClean="0"/>
              <a:t>‹#›</a:t>
            </a:fld>
            <a:endParaRPr lang="en-US" dirty="0"/>
          </a:p>
        </p:txBody>
      </p:sp>
    </p:spTree>
    <p:extLst>
      <p:ext uri="{BB962C8B-B14F-4D97-AF65-F5344CB8AC3E}">
        <p14:creationId xmlns:p14="http://schemas.microsoft.com/office/powerpoint/2010/main" val="3632576605"/>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8B7EEFC-3AC8-4450-8268-62BCE13A37C8}"/>
              </a:ext>
            </a:extLst>
          </p:cNvPr>
          <p:cNvSpPr>
            <a:spLocks noGrp="1"/>
          </p:cNvSpPr>
          <p:nvPr>
            <p:ph type="dt" sz="half" idx="10"/>
          </p:nvPr>
        </p:nvSpPr>
        <p:spPr/>
        <p:txBody>
          <a:bodyPr/>
          <a:lstStyle/>
          <a:p>
            <a:fld id="{47AD81B2-B299-4DA6-AA30-731A5361A389}" type="datetimeFigureOut">
              <a:rPr lang="en-US" smtClean="0"/>
              <a:t>4/17/2018</a:t>
            </a:fld>
            <a:endParaRPr lang="en-US" dirty="0"/>
          </a:p>
        </p:txBody>
      </p:sp>
      <p:sp>
        <p:nvSpPr>
          <p:cNvPr id="3" name="Footer Placeholder 2">
            <a:extLst>
              <a:ext uri="{FF2B5EF4-FFF2-40B4-BE49-F238E27FC236}">
                <a16:creationId xmlns:a16="http://schemas.microsoft.com/office/drawing/2014/main" id="{97D34FFC-138F-4390-BA78-2542A9D43562}"/>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D56BCDB5-B14B-4755-B53C-FCAF1BB61FB7}"/>
              </a:ext>
            </a:extLst>
          </p:cNvPr>
          <p:cNvSpPr>
            <a:spLocks noGrp="1"/>
          </p:cNvSpPr>
          <p:nvPr>
            <p:ph type="sldNum" sz="quarter" idx="12"/>
          </p:nvPr>
        </p:nvSpPr>
        <p:spPr/>
        <p:txBody>
          <a:bodyPr/>
          <a:lstStyle/>
          <a:p>
            <a:fld id="{11593A06-D56C-486A-8192-DD8AFC406961}" type="slidenum">
              <a:rPr lang="en-US" smtClean="0"/>
              <a:t>‹#›</a:t>
            </a:fld>
            <a:endParaRPr lang="en-US" dirty="0"/>
          </a:p>
        </p:txBody>
      </p:sp>
    </p:spTree>
    <p:extLst>
      <p:ext uri="{BB962C8B-B14F-4D97-AF65-F5344CB8AC3E}">
        <p14:creationId xmlns:p14="http://schemas.microsoft.com/office/powerpoint/2010/main" val="84177003"/>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B675AA-3156-4617-82D1-B384AC9734C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CFF17B8-800C-4B97-AEF5-842579D03CF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9A74239-DA91-405E-8BE4-606FF36FF5D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D2443277-95F9-4D50-B9D8-D9AAC4FB5C1B}"/>
              </a:ext>
            </a:extLst>
          </p:cNvPr>
          <p:cNvSpPr>
            <a:spLocks noGrp="1"/>
          </p:cNvSpPr>
          <p:nvPr>
            <p:ph type="dt" sz="half" idx="10"/>
          </p:nvPr>
        </p:nvSpPr>
        <p:spPr/>
        <p:txBody>
          <a:bodyPr/>
          <a:lstStyle/>
          <a:p>
            <a:fld id="{47AD81B2-B299-4DA6-AA30-731A5361A389}" type="datetimeFigureOut">
              <a:rPr lang="en-US" smtClean="0"/>
              <a:t>4/17/2018</a:t>
            </a:fld>
            <a:endParaRPr lang="en-US" dirty="0"/>
          </a:p>
        </p:txBody>
      </p:sp>
      <p:sp>
        <p:nvSpPr>
          <p:cNvPr id="6" name="Footer Placeholder 5">
            <a:extLst>
              <a:ext uri="{FF2B5EF4-FFF2-40B4-BE49-F238E27FC236}">
                <a16:creationId xmlns:a16="http://schemas.microsoft.com/office/drawing/2014/main" id="{D0B893A7-A7AE-480E-9D76-68C297A0FF18}"/>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B2DB6034-A008-4DFA-8BAF-E1DFE0CE749C}"/>
              </a:ext>
            </a:extLst>
          </p:cNvPr>
          <p:cNvSpPr>
            <a:spLocks noGrp="1"/>
          </p:cNvSpPr>
          <p:nvPr>
            <p:ph type="sldNum" sz="quarter" idx="12"/>
          </p:nvPr>
        </p:nvSpPr>
        <p:spPr/>
        <p:txBody>
          <a:bodyPr/>
          <a:lstStyle/>
          <a:p>
            <a:fld id="{11593A06-D56C-486A-8192-DD8AFC406961}" type="slidenum">
              <a:rPr lang="en-US" smtClean="0"/>
              <a:t>‹#›</a:t>
            </a:fld>
            <a:endParaRPr lang="en-US" dirty="0"/>
          </a:p>
        </p:txBody>
      </p:sp>
    </p:spTree>
    <p:extLst>
      <p:ext uri="{BB962C8B-B14F-4D97-AF65-F5344CB8AC3E}">
        <p14:creationId xmlns:p14="http://schemas.microsoft.com/office/powerpoint/2010/main" val="2698339604"/>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D9E82C-17CC-45C4-8059-822A46D9B10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7F8BBA5-CF40-41A3-BE9E-D3602B87434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CD903600-BB50-473D-AA38-E527BCEC23D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1101D76-62BE-40D4-B861-E5CE35C93670}"/>
              </a:ext>
            </a:extLst>
          </p:cNvPr>
          <p:cNvSpPr>
            <a:spLocks noGrp="1"/>
          </p:cNvSpPr>
          <p:nvPr>
            <p:ph type="dt" sz="half" idx="10"/>
          </p:nvPr>
        </p:nvSpPr>
        <p:spPr/>
        <p:txBody>
          <a:bodyPr/>
          <a:lstStyle/>
          <a:p>
            <a:fld id="{47AD81B2-B299-4DA6-AA30-731A5361A389}" type="datetimeFigureOut">
              <a:rPr lang="en-US" smtClean="0"/>
              <a:t>4/17/2018</a:t>
            </a:fld>
            <a:endParaRPr lang="en-US" dirty="0"/>
          </a:p>
        </p:txBody>
      </p:sp>
      <p:sp>
        <p:nvSpPr>
          <p:cNvPr id="6" name="Footer Placeholder 5">
            <a:extLst>
              <a:ext uri="{FF2B5EF4-FFF2-40B4-BE49-F238E27FC236}">
                <a16:creationId xmlns:a16="http://schemas.microsoft.com/office/drawing/2014/main" id="{8A1E4871-CEBE-442B-8F54-ECB8DCBC5A1C}"/>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76D72264-5B75-4634-A58C-1189FCCEA243}"/>
              </a:ext>
            </a:extLst>
          </p:cNvPr>
          <p:cNvSpPr>
            <a:spLocks noGrp="1"/>
          </p:cNvSpPr>
          <p:nvPr>
            <p:ph type="sldNum" sz="quarter" idx="12"/>
          </p:nvPr>
        </p:nvSpPr>
        <p:spPr/>
        <p:txBody>
          <a:bodyPr/>
          <a:lstStyle/>
          <a:p>
            <a:fld id="{11593A06-D56C-486A-8192-DD8AFC406961}" type="slidenum">
              <a:rPr lang="en-US" smtClean="0"/>
              <a:t>‹#›</a:t>
            </a:fld>
            <a:endParaRPr lang="en-US" dirty="0"/>
          </a:p>
        </p:txBody>
      </p:sp>
    </p:spTree>
    <p:extLst>
      <p:ext uri="{BB962C8B-B14F-4D97-AF65-F5344CB8AC3E}">
        <p14:creationId xmlns:p14="http://schemas.microsoft.com/office/powerpoint/2010/main" val="2020618786"/>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171A9A-2086-44E9-9B45-D17B64FC7CC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CA2E5C1-8610-4962-A547-EA6344B2B612}"/>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F3DC3CB-B443-4358-A960-064EEB6BCE25}"/>
              </a:ext>
            </a:extLst>
          </p:cNvPr>
          <p:cNvSpPr>
            <a:spLocks noGrp="1"/>
          </p:cNvSpPr>
          <p:nvPr>
            <p:ph type="dt" sz="half" idx="10"/>
          </p:nvPr>
        </p:nvSpPr>
        <p:spPr/>
        <p:txBody>
          <a:bodyPr/>
          <a:lstStyle/>
          <a:p>
            <a:fld id="{47AD81B2-B299-4DA6-AA30-731A5361A389}" type="datetimeFigureOut">
              <a:rPr lang="en-US" smtClean="0"/>
              <a:t>4/17/2018</a:t>
            </a:fld>
            <a:endParaRPr lang="en-US" dirty="0"/>
          </a:p>
        </p:txBody>
      </p:sp>
      <p:sp>
        <p:nvSpPr>
          <p:cNvPr id="5" name="Footer Placeholder 4">
            <a:extLst>
              <a:ext uri="{FF2B5EF4-FFF2-40B4-BE49-F238E27FC236}">
                <a16:creationId xmlns:a16="http://schemas.microsoft.com/office/drawing/2014/main" id="{41043824-3893-405C-A811-01278BC6E9A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DBABA76-10EF-4D1E-9834-D949BDBE739A}"/>
              </a:ext>
            </a:extLst>
          </p:cNvPr>
          <p:cNvSpPr>
            <a:spLocks noGrp="1"/>
          </p:cNvSpPr>
          <p:nvPr>
            <p:ph type="sldNum" sz="quarter" idx="12"/>
          </p:nvPr>
        </p:nvSpPr>
        <p:spPr/>
        <p:txBody>
          <a:bodyPr/>
          <a:lstStyle/>
          <a:p>
            <a:fld id="{11593A06-D56C-486A-8192-DD8AFC406961}" type="slidenum">
              <a:rPr lang="en-US" smtClean="0"/>
              <a:t>‹#›</a:t>
            </a:fld>
            <a:endParaRPr lang="en-US" dirty="0"/>
          </a:p>
        </p:txBody>
      </p:sp>
    </p:spTree>
    <p:extLst>
      <p:ext uri="{BB962C8B-B14F-4D97-AF65-F5344CB8AC3E}">
        <p14:creationId xmlns:p14="http://schemas.microsoft.com/office/powerpoint/2010/main" val="1454141226"/>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39EAD72-6FB4-4F36-8FBE-51F836B8975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3AE4AE9-1585-4C3B-BC99-103DC9D834E1}"/>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704C265-CF94-4DD5-9BF4-FA617B49D4D8}"/>
              </a:ext>
            </a:extLst>
          </p:cNvPr>
          <p:cNvSpPr>
            <a:spLocks noGrp="1"/>
          </p:cNvSpPr>
          <p:nvPr>
            <p:ph type="dt" sz="half" idx="10"/>
          </p:nvPr>
        </p:nvSpPr>
        <p:spPr/>
        <p:txBody>
          <a:bodyPr/>
          <a:lstStyle/>
          <a:p>
            <a:fld id="{47AD81B2-B299-4DA6-AA30-731A5361A389}" type="datetimeFigureOut">
              <a:rPr lang="en-US" smtClean="0"/>
              <a:t>4/17/2018</a:t>
            </a:fld>
            <a:endParaRPr lang="en-US" dirty="0"/>
          </a:p>
        </p:txBody>
      </p:sp>
      <p:sp>
        <p:nvSpPr>
          <p:cNvPr id="5" name="Footer Placeholder 4">
            <a:extLst>
              <a:ext uri="{FF2B5EF4-FFF2-40B4-BE49-F238E27FC236}">
                <a16:creationId xmlns:a16="http://schemas.microsoft.com/office/drawing/2014/main" id="{31868882-9B04-419D-B0B8-4D4F65679D50}"/>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636C236-552C-4F1B-A951-F1F3BF12A4AF}"/>
              </a:ext>
            </a:extLst>
          </p:cNvPr>
          <p:cNvSpPr>
            <a:spLocks noGrp="1"/>
          </p:cNvSpPr>
          <p:nvPr>
            <p:ph type="sldNum" sz="quarter" idx="12"/>
          </p:nvPr>
        </p:nvSpPr>
        <p:spPr/>
        <p:txBody>
          <a:bodyPr/>
          <a:lstStyle/>
          <a:p>
            <a:fld id="{11593A06-D56C-486A-8192-DD8AFC406961}" type="slidenum">
              <a:rPr lang="en-US" smtClean="0"/>
              <a:t>‹#›</a:t>
            </a:fld>
            <a:endParaRPr lang="en-US" dirty="0"/>
          </a:p>
        </p:txBody>
      </p:sp>
    </p:spTree>
    <p:extLst>
      <p:ext uri="{BB962C8B-B14F-4D97-AF65-F5344CB8AC3E}">
        <p14:creationId xmlns:p14="http://schemas.microsoft.com/office/powerpoint/2010/main" val="365251796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29034511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781034513"/>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8979015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58219408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90022629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cstate="screen">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1275431980"/>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26997875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
        <p:nvSpPr>
          <p:cNvPr id="2" name="TextBox 1"/>
          <p:cNvSpPr txBox="1"/>
          <p:nvPr userDrawn="1"/>
        </p:nvSpPr>
        <p:spPr>
          <a:xfrm>
            <a:off x="1088136" y="1152144"/>
            <a:ext cx="8476343" cy="827315"/>
          </a:xfrm>
          <a:prstGeom prst="rect">
            <a:avLst/>
          </a:prstGeom>
          <a:noFill/>
        </p:spPr>
        <p:txBody>
          <a:bodyPr wrap="square" lIns="182880" tIns="146304" rIns="182880" bIns="146304" rtlCol="0">
            <a:spAutoFit/>
          </a:bodyPr>
          <a:lstStyle/>
          <a:p>
            <a:pPr>
              <a:lnSpc>
                <a:spcPct val="90000"/>
              </a:lnSpc>
              <a:spcAft>
                <a:spcPts val="600"/>
              </a:spcAft>
            </a:pP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94519519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1" name="Rectangle 10"/>
          <p:cNvSpPr/>
          <p:nvPr userDrawn="1"/>
        </p:nvSpPr>
        <p:spPr bwMode="auto">
          <a:xfrm>
            <a:off x="0" y="1447799"/>
            <a:ext cx="6648450" cy="4623217"/>
          </a:xfrm>
          <a:prstGeom prst="rect">
            <a:avLst/>
          </a:prstGeom>
          <a:solidFill>
            <a:schemeClr val="accent1">
              <a:alpha val="78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303" y="1775449"/>
            <a:ext cx="5914141" cy="1793090"/>
          </a:xfrm>
          <a:noFill/>
        </p:spPr>
        <p:txBody>
          <a:bodyPr lIns="146304" tIns="91440" rIns="146304" bIns="91440" anchor="t" anchorCtr="0"/>
          <a:lstStyle>
            <a:lvl1pPr>
              <a:defRPr sz="5294" spc="-98" baseline="0">
                <a:solidFill>
                  <a:schemeClr val="bg1"/>
                </a:solidFill>
              </a:defRPr>
            </a:lvl1pPr>
          </a:lstStyle>
          <a:p>
            <a:r>
              <a:rPr lang="en-US"/>
              <a:t>Presentation title</a:t>
            </a:r>
          </a:p>
        </p:txBody>
      </p:sp>
      <p:sp>
        <p:nvSpPr>
          <p:cNvPr id="5" name="Text Placeholder 4"/>
          <p:cNvSpPr>
            <a:spLocks noGrp="1"/>
          </p:cNvSpPr>
          <p:nvPr>
            <p:ph type="body" sz="quarter" idx="12" hasCustomPrompt="1"/>
          </p:nvPr>
        </p:nvSpPr>
        <p:spPr>
          <a:xfrm>
            <a:off x="269302" y="3878574"/>
            <a:ext cx="5914142" cy="1792326"/>
          </a:xfrm>
          <a:noFill/>
        </p:spPr>
        <p:txBody>
          <a:bodyPr lIns="146304" tIns="109728" rIns="146304" bIns="109728">
            <a:noAutofit/>
          </a:bodyPr>
          <a:lstStyle>
            <a:lvl1pPr marL="0" indent="0">
              <a:spcBef>
                <a:spcPts val="0"/>
              </a:spcBef>
              <a:buNone/>
              <a:defRPr sz="3137" spc="0" baseline="0">
                <a:solidFill>
                  <a:schemeClr val="bg1"/>
                </a:solidFill>
                <a:latin typeface="+mj-lt"/>
              </a:defRPr>
            </a:lvl1pPr>
          </a:lstStyle>
          <a:p>
            <a:pPr lvl="0"/>
            <a:r>
              <a:rPr lang="en-US"/>
              <a:t>Speaker Name</a:t>
            </a:r>
          </a:p>
        </p:txBody>
      </p:sp>
      <p:pic>
        <p:nvPicPr>
          <p:cNvPr id="7" name="Picture 6"/>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096500" y="91818"/>
            <a:ext cx="2003685" cy="737043"/>
          </a:xfrm>
          <a:prstGeom prst="rect">
            <a:avLst/>
          </a:prstGeom>
        </p:spPr>
      </p:pic>
    </p:spTree>
    <p:extLst>
      <p:ext uri="{BB962C8B-B14F-4D97-AF65-F5344CB8AC3E}">
        <p14:creationId xmlns:p14="http://schemas.microsoft.com/office/powerpoint/2010/main" val="40724913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
        <p:nvSpPr>
          <p:cNvPr id="2" name="TextBox 1"/>
          <p:cNvSpPr txBox="1"/>
          <p:nvPr userDrawn="1"/>
        </p:nvSpPr>
        <p:spPr>
          <a:xfrm>
            <a:off x="1088136" y="1152144"/>
            <a:ext cx="8476343" cy="827315"/>
          </a:xfrm>
          <a:prstGeom prst="rect">
            <a:avLst/>
          </a:prstGeom>
          <a:noFill/>
        </p:spPr>
        <p:txBody>
          <a:bodyPr wrap="square" lIns="182880" tIns="146304" rIns="182880" bIns="146304" rtlCol="0">
            <a:spAutoFit/>
          </a:bodyPr>
          <a:lstStyle/>
          <a:p>
            <a:pPr>
              <a:lnSpc>
                <a:spcPct val="90000"/>
              </a:lnSpc>
              <a:spcAft>
                <a:spcPts val="600"/>
              </a:spcAft>
            </a:pP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86352100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Accent Color 3">
    <p:spTree>
      <p:nvGrpSpPr>
        <p:cNvPr id="1" name=""/>
        <p:cNvGrpSpPr/>
        <p:nvPr/>
      </p:nvGrpSpPr>
      <p:grpSpPr>
        <a:xfrm>
          <a:off x="0" y="0"/>
          <a:ext cx="0" cy="0"/>
          <a:chOff x="0" y="0"/>
          <a:chExt cx="0" cy="0"/>
        </a:xfrm>
      </p:grpSpPr>
      <p:sp>
        <p:nvSpPr>
          <p:cNvPr id="2" name="TextBox 1"/>
          <p:cNvSpPr txBox="1"/>
          <p:nvPr userDrawn="1"/>
        </p:nvSpPr>
        <p:spPr>
          <a:xfrm>
            <a:off x="1088136" y="1152144"/>
            <a:ext cx="8476343" cy="827315"/>
          </a:xfrm>
          <a:prstGeom prst="rect">
            <a:avLst/>
          </a:prstGeom>
          <a:noFill/>
        </p:spPr>
        <p:txBody>
          <a:bodyPr wrap="square" lIns="182880" tIns="146304" rIns="182880" bIns="146304" rtlCol="0">
            <a:spAutoFit/>
          </a:bodyPr>
          <a:lstStyle/>
          <a:p>
            <a:pPr>
              <a:lnSpc>
                <a:spcPct val="90000"/>
              </a:lnSpc>
              <a:spcAft>
                <a:spcPts val="600"/>
              </a:spcAft>
            </a:pP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5897222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Segoe UI" panose="020B0502040204020203" pitchFamily="34" charset="0"/>
                <a:cs typeface="Segoe UI" panose="020B0502040204020203" pitchFamily="34" charset="0"/>
              </a:defRPr>
            </a:lvl1pPr>
            <a:lvl2pPr marL="339726" indent="0">
              <a:buNone/>
              <a:defRPr>
                <a:gradFill>
                  <a:gsLst>
                    <a:gs pos="1250">
                      <a:srgbClr val="000000"/>
                    </a:gs>
                    <a:gs pos="100000">
                      <a:srgbClr val="000000"/>
                    </a:gs>
                  </a:gsLst>
                  <a:lin ang="5400000" scaled="0"/>
                </a:gradFill>
                <a:latin typeface="Segoe UI" panose="020B0502040204020203" pitchFamily="34" charset="0"/>
                <a:cs typeface="Segoe UI" panose="020B0502040204020203" pitchFamily="34" charset="0"/>
              </a:defRPr>
            </a:lvl2pPr>
            <a:lvl3pPr marL="573090" indent="0">
              <a:buNone/>
              <a:defRPr>
                <a:gradFill>
                  <a:gsLst>
                    <a:gs pos="1250">
                      <a:srgbClr val="000000"/>
                    </a:gs>
                    <a:gs pos="100000">
                      <a:srgbClr val="000000"/>
                    </a:gs>
                  </a:gsLst>
                  <a:lin ang="5400000" scaled="0"/>
                </a:gradFill>
                <a:latin typeface="Segoe UI" panose="020B0502040204020203" pitchFamily="34" charset="0"/>
                <a:cs typeface="Segoe UI" panose="020B0502040204020203" pitchFamily="34" charset="0"/>
              </a:defRPr>
            </a:lvl3pPr>
            <a:lvl4pPr marL="798516" indent="0">
              <a:buNone/>
              <a:defRPr>
                <a:gradFill>
                  <a:gsLst>
                    <a:gs pos="1250">
                      <a:srgbClr val="000000"/>
                    </a:gs>
                    <a:gs pos="100000">
                      <a:srgbClr val="000000"/>
                    </a:gs>
                  </a:gsLst>
                  <a:lin ang="5400000" scaled="0"/>
                </a:gradFill>
                <a:latin typeface="Segoe UI" panose="020B0502040204020203" pitchFamily="34" charset="0"/>
                <a:cs typeface="Segoe UI" panose="020B0502040204020203" pitchFamily="34" charset="0"/>
              </a:defRPr>
            </a:lvl4pPr>
            <a:lvl5pPr marL="1030292" indent="0">
              <a:buNone/>
              <a:defRPr>
                <a:gradFill>
                  <a:gsLst>
                    <a:gs pos="1250">
                      <a:srgbClr val="000000"/>
                    </a:gs>
                    <a:gs pos="100000">
                      <a:srgbClr val="000000"/>
                    </a:gs>
                  </a:gsLst>
                  <a:lin ang="5400000" scaled="0"/>
                </a:gra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86827566"/>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stretch>
            <a:fillRect/>
          </a:stretch>
        </p:blipFill>
        <p:spPr>
          <a:xfrm>
            <a:off x="450203" y="3083652"/>
            <a:ext cx="3227129" cy="692057"/>
          </a:xfrm>
          <a:prstGeom prst="rect">
            <a:avLst/>
          </a:prstGeom>
        </p:spPr>
      </p:pic>
      <p:pic>
        <p:nvPicPr>
          <p:cNvPr id="4" name="Picture 3"/>
          <p:cNvPicPr>
            <a:picLocks noChangeAspect="1"/>
          </p:cNvPicPr>
          <p:nvPr userDrawn="1"/>
        </p:nvPicPr>
        <p:blipFill>
          <a:blip r:embed="rId2"/>
          <a:stretch>
            <a:fillRect/>
          </a:stretch>
        </p:blipFill>
        <p:spPr>
          <a:xfrm>
            <a:off x="450203" y="3083652"/>
            <a:ext cx="3227129" cy="692057"/>
          </a:xfrm>
          <a:prstGeom prst="rect">
            <a:avLst/>
          </a:prstGeom>
        </p:spPr>
      </p:pic>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505050"/>
                    </a:gs>
                    <a:gs pos="100000">
                      <a:srgbClr val="505050"/>
                    </a:gs>
                  </a:gsLst>
                  <a:lin ang="5400000" scaled="0"/>
                </a:gradFill>
                <a:effectLst/>
                <a:uLnTx/>
                <a:uFillTx/>
                <a:latin typeface="Segoe UI"/>
                <a:ea typeface="+mn-ea"/>
                <a:cs typeface="Segoe UI" pitchFamily="34" charset="0"/>
              </a:rPr>
              <a:t>© 2017 Microsoft Corporation. All rights reserved. </a:t>
            </a:r>
          </a:p>
        </p:txBody>
      </p:sp>
    </p:spTree>
    <p:extLst>
      <p:ext uri="{BB962C8B-B14F-4D97-AF65-F5344CB8AC3E}">
        <p14:creationId xmlns:p14="http://schemas.microsoft.com/office/powerpoint/2010/main" val="973070584"/>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2433313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Color Layout 5">
    <p:spTree>
      <p:nvGrpSpPr>
        <p:cNvPr id="1" name=""/>
        <p:cNvGrpSpPr/>
        <p:nvPr/>
      </p:nvGrpSpPr>
      <p:grpSpPr>
        <a:xfrm>
          <a:off x="0" y="0"/>
          <a:ext cx="0" cy="0"/>
          <a:chOff x="0" y="0"/>
          <a:chExt cx="0" cy="0"/>
        </a:xfrm>
      </p:grpSpPr>
    </p:spTree>
    <p:extLst>
      <p:ext uri="{BB962C8B-B14F-4D97-AF65-F5344CB8AC3E}">
        <p14:creationId xmlns:p14="http://schemas.microsoft.com/office/powerpoint/2010/main" val="2308833031"/>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49996660"/>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84717378"/>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Walkin (event nam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728987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sp>
        <p:nvSpPr>
          <p:cNvPr id="3" name="Text Placeholder 2"/>
          <p:cNvSpPr>
            <a:spLocks noGrp="1"/>
          </p:cNvSpPr>
          <p:nvPr>
            <p:ph type="body" sz="quarter" idx="13" hasCustomPrompt="1"/>
          </p:nvPr>
        </p:nvSpPr>
        <p:spPr>
          <a:xfrm>
            <a:off x="8427328" y="291068"/>
            <a:ext cx="3495434" cy="615609"/>
          </a:xfrm>
        </p:spPr>
        <p:txBody>
          <a:bodyPr lIns="182880" tIns="146304" rIns="182880" bIns="146304"/>
          <a:lstStyle>
            <a:lvl1pPr marL="0" indent="0" algn="r">
              <a:buNone/>
              <a:defRPr sz="2353">
                <a:latin typeface="+mn-lt"/>
              </a:defRPr>
            </a:lvl1pPr>
          </a:lstStyle>
          <a:p>
            <a:pPr lvl="0"/>
            <a:r>
              <a:rPr lang="en-US"/>
              <a:t>Session code</a:t>
            </a:r>
          </a:p>
        </p:txBody>
      </p:sp>
    </p:spTree>
    <p:extLst>
      <p:ext uri="{BB962C8B-B14F-4D97-AF65-F5344CB8AC3E}">
        <p14:creationId xmlns:p14="http://schemas.microsoft.com/office/powerpoint/2010/main" val="4362857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0" y="0"/>
            <a:ext cx="12192000" cy="6858000"/>
          </a:xfrm>
          <a:prstGeom prst="rect">
            <a:avLst/>
          </a:prstGeom>
        </p:spPr>
      </p:pic>
      <p:sp>
        <p:nvSpPr>
          <p:cNvPr id="8" name="Rectangle 7"/>
          <p:cNvSpPr/>
          <p:nvPr userDrawn="1"/>
        </p:nvSpPr>
        <p:spPr bwMode="auto">
          <a:xfrm>
            <a:off x="0" y="1447799"/>
            <a:ext cx="6648450" cy="4623217"/>
          </a:xfrm>
          <a:prstGeom prst="rect">
            <a:avLst/>
          </a:prstGeom>
          <a:solidFill>
            <a:schemeClr val="accent1">
              <a:alpha val="78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302" y="2084187"/>
            <a:ext cx="5914141" cy="1793090"/>
          </a:xfrm>
          <a:noFill/>
        </p:spPr>
        <p:txBody>
          <a:bodyPr lIns="146304" tIns="91440" rIns="146304" bIns="91440" anchor="t" anchorCtr="0"/>
          <a:lstStyle>
            <a:lvl1pPr>
              <a:defRPr sz="5294" spc="-98" baseline="0">
                <a:solidFill>
                  <a:schemeClr val="bg1"/>
                </a:solidFill>
              </a:defRPr>
            </a:lvl1pPr>
          </a:lstStyle>
          <a:p>
            <a:r>
              <a:rPr lang="en-US"/>
              <a:t>Presentation title</a:t>
            </a:r>
          </a:p>
        </p:txBody>
      </p:sp>
      <p:sp>
        <p:nvSpPr>
          <p:cNvPr id="5" name="Text Placeholder 4"/>
          <p:cNvSpPr>
            <a:spLocks noGrp="1"/>
          </p:cNvSpPr>
          <p:nvPr>
            <p:ph type="body" sz="quarter" idx="12" hasCustomPrompt="1"/>
          </p:nvPr>
        </p:nvSpPr>
        <p:spPr>
          <a:xfrm>
            <a:off x="269302" y="3878574"/>
            <a:ext cx="5914142" cy="1792326"/>
          </a:xfrm>
          <a:noFill/>
        </p:spPr>
        <p:txBody>
          <a:bodyPr lIns="146304" tIns="109728" rIns="146304" bIns="109728">
            <a:noAutofit/>
          </a:bodyPr>
          <a:lstStyle>
            <a:lvl1pPr marL="0" indent="0">
              <a:spcBef>
                <a:spcPts val="0"/>
              </a:spcBef>
              <a:buNone/>
              <a:defRPr sz="3137" spc="0" baseline="0">
                <a:solidFill>
                  <a:schemeClr val="bg1"/>
                </a:solidFill>
                <a:latin typeface="+mj-lt"/>
              </a:defRPr>
            </a:lvl1pPr>
          </a:lstStyle>
          <a:p>
            <a:pPr lvl="0"/>
            <a:r>
              <a:rPr lang="en-US"/>
              <a:t>Speaker Name</a:t>
            </a:r>
          </a:p>
        </p:txBody>
      </p:sp>
      <p:pic>
        <p:nvPicPr>
          <p:cNvPr id="4" name="Picture 3"/>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223292" y="110401"/>
            <a:ext cx="1858780" cy="683740"/>
          </a:xfrm>
          <a:prstGeom prst="rect">
            <a:avLst/>
          </a:prstGeom>
        </p:spPr>
      </p:pic>
    </p:spTree>
    <p:extLst>
      <p:ext uri="{BB962C8B-B14F-4D97-AF65-F5344CB8AC3E}">
        <p14:creationId xmlns:p14="http://schemas.microsoft.com/office/powerpoint/2010/main" val="38037164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solidFill>
                  <a:schemeClr val="accent1"/>
                </a:solidFill>
              </a:defRPr>
            </a:lvl1pPr>
            <a:lvl2pPr marL="224097" indent="0">
              <a:buNone/>
              <a:defRPr>
                <a:solidFill>
                  <a:schemeClr val="accent1"/>
                </a:solidFill>
              </a:defRPr>
            </a:lvl2pPr>
            <a:lvl3pPr marL="448193" indent="0">
              <a:buNone/>
              <a:defRPr>
                <a:solidFill>
                  <a:schemeClr val="accent1"/>
                </a:solidFill>
              </a:defRPr>
            </a:lvl3pPr>
            <a:lvl4pPr marL="672290" indent="0">
              <a:buNone/>
              <a:defRPr>
                <a:solidFill>
                  <a:schemeClr val="accent1"/>
                </a:solidFill>
              </a:defRPr>
            </a:lvl4pPr>
            <a:lvl5pPr marL="896386" indent="0">
              <a:buNone/>
              <a:defRPr>
                <a:solidFill>
                  <a:schemeClr val="accent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457341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lvl1pPr>
              <a:defRPr>
                <a:solidFill>
                  <a:schemeClr val="accent1"/>
                </a:solidFill>
              </a:defRPr>
            </a:lvl1pPr>
          </a:lstStyle>
          <a:p>
            <a:r>
              <a:rPr lang="en-US"/>
              <a:t>Click to edit Master title style</a:t>
            </a:r>
          </a:p>
        </p:txBody>
      </p:sp>
      <p:sp>
        <p:nvSpPr>
          <p:cNvPr id="3" name="Text Placeholder 2"/>
          <p:cNvSpPr>
            <a:spLocks noGrp="1"/>
          </p:cNvSpPr>
          <p:nvPr>
            <p:ph type="body" sz="quarter" idx="10"/>
          </p:nvPr>
        </p:nvSpPr>
        <p:spPr>
          <a:xfrm>
            <a:off x="269303" y="1187644"/>
            <a:ext cx="11655078" cy="2263268"/>
          </a:xfrm>
        </p:spPr>
        <p:txBody>
          <a:bodyPr/>
          <a:lstStyle>
            <a:lvl1pPr>
              <a:defRPr>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94639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solidFill>
                  <a:schemeClr val="accent1"/>
                </a:solidFill>
                <a:latin typeface="+mn-lt"/>
              </a:defRPr>
            </a:lvl1pPr>
            <a:lvl2pPr marL="250553" indent="0">
              <a:buFont typeface="Wingdings" panose="05000000000000000000" pitchFamily="2" charset="2"/>
              <a:buNone/>
              <a:defRPr sz="2353" b="0">
                <a:solidFill>
                  <a:schemeClr val="accent1"/>
                </a:solidFill>
              </a:defRPr>
            </a:lvl2pPr>
            <a:lvl3pPr marL="441968" indent="0">
              <a:buFont typeface="Wingdings" panose="05000000000000000000" pitchFamily="2" charset="2"/>
              <a:buNone/>
              <a:tabLst/>
              <a:defRPr sz="2157" b="0">
                <a:solidFill>
                  <a:schemeClr val="accent1"/>
                </a:solidFill>
              </a:defRPr>
            </a:lvl3pPr>
            <a:lvl4pPr marL="639608" indent="0">
              <a:buFont typeface="Wingdings" panose="05000000000000000000" pitchFamily="2" charset="2"/>
              <a:buNone/>
              <a:defRPr sz="2157" b="0">
                <a:solidFill>
                  <a:schemeClr val="accent1"/>
                </a:solidFill>
              </a:defRPr>
            </a:lvl4pPr>
            <a:lvl5pPr marL="837250" indent="0">
              <a:buFont typeface="Wingdings" panose="05000000000000000000" pitchFamily="2" charset="2"/>
              <a:buNone/>
              <a:tabLst/>
              <a:defRPr sz="2157" b="0">
                <a:solidFill>
                  <a:schemeClr val="accent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5"/>
            <a:ext cx="5378548" cy="2414153"/>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solidFill>
                  <a:schemeClr val="accent1"/>
                </a:solidFill>
                <a:latin typeface="+mn-lt"/>
                <a:ea typeface="+mn-ea"/>
                <a:cs typeface="+mn-cs"/>
              </a:defRPr>
            </a:lvl1pPr>
            <a:lvl2pPr marL="250553" indent="0">
              <a:buFont typeface="Arial" panose="020B0604020202020204" pitchFamily="34" charset="0"/>
              <a:buNone/>
              <a:defRPr lang="en-US" sz="2353" b="0" kern="1200" spc="0" baseline="0" dirty="0">
                <a:solidFill>
                  <a:schemeClr val="accent1"/>
                </a:solidFill>
                <a:latin typeface="+mn-lt"/>
                <a:ea typeface="+mn-ea"/>
                <a:cs typeface="+mn-cs"/>
              </a:defRPr>
            </a:lvl2pPr>
            <a:lvl3pPr marL="441968" indent="0">
              <a:buFont typeface="Arial" panose="020B0604020202020204" pitchFamily="34" charset="0"/>
              <a:buNone/>
              <a:tabLst/>
              <a:defRPr lang="en-US" sz="2157" b="0" kern="1200" spc="0" baseline="0" dirty="0">
                <a:solidFill>
                  <a:schemeClr val="accent1"/>
                </a:solidFill>
                <a:latin typeface="+mn-lt"/>
                <a:ea typeface="+mn-ea"/>
                <a:cs typeface="+mn-cs"/>
              </a:defRPr>
            </a:lvl3pPr>
            <a:lvl4pPr marL="639608" indent="0">
              <a:buFont typeface="Arial" panose="020B0604020202020204" pitchFamily="34" charset="0"/>
              <a:buNone/>
              <a:defRPr lang="en-US" sz="2157" b="0" kern="1200" spc="0" baseline="0" dirty="0">
                <a:solidFill>
                  <a:schemeClr val="accent1"/>
                </a:solidFill>
                <a:latin typeface="+mn-lt"/>
                <a:ea typeface="+mn-ea"/>
                <a:cs typeface="+mn-cs"/>
              </a:defRPr>
            </a:lvl4pPr>
            <a:lvl5pPr marL="837250" indent="0">
              <a:buFont typeface="Arial" panose="020B0604020202020204" pitchFamily="34" charset="0"/>
              <a:buNone/>
              <a:tabLst/>
              <a:defRPr lang="en-US" sz="2157" b="0" kern="1200" spc="0" baseline="0" dirty="0">
                <a:solidFill>
                  <a:schemeClr val="accent1"/>
                </a:soli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1719109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solidFill>
                  <a:schemeClr val="accent1"/>
                </a:solidFill>
                <a:latin typeface="+mn-lt"/>
              </a:defRPr>
            </a:lvl1pPr>
            <a:lvl2pPr marL="418625" indent="-168072">
              <a:buFont typeface="Wingdings" panose="05000000000000000000" pitchFamily="2" charset="2"/>
              <a:buChar char=""/>
              <a:defRPr sz="2353" b="0">
                <a:solidFill>
                  <a:schemeClr val="accent1"/>
                </a:solidFill>
              </a:defRPr>
            </a:lvl2pPr>
            <a:lvl3pPr marL="627160" indent="-185191">
              <a:buFont typeface="Wingdings" panose="05000000000000000000" pitchFamily="2" charset="2"/>
              <a:buChar char=""/>
              <a:tabLst/>
              <a:defRPr sz="2157" b="0">
                <a:solidFill>
                  <a:schemeClr val="accent1"/>
                </a:solidFill>
              </a:defRPr>
            </a:lvl3pPr>
            <a:lvl4pPr marL="812350" indent="-172742">
              <a:buFont typeface="Wingdings" panose="05000000000000000000" pitchFamily="2" charset="2"/>
              <a:buChar char=""/>
              <a:defRPr sz="2157" b="0">
                <a:solidFill>
                  <a:schemeClr val="accent1"/>
                </a:solidFill>
              </a:defRPr>
            </a:lvl4pPr>
            <a:lvl5pPr marL="1003766" indent="-166517">
              <a:buFont typeface="Wingdings" panose="05000000000000000000" pitchFamily="2" charset="2"/>
              <a:buChar char=""/>
              <a:tabLst/>
              <a:defRPr sz="2157" b="0">
                <a:solidFill>
                  <a:schemeClr val="accent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5"/>
            <a:ext cx="5378548" cy="2414153"/>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solidFill>
                  <a:schemeClr val="accent1"/>
                </a:solidFill>
                <a:latin typeface="+mn-lt"/>
                <a:ea typeface="+mn-ea"/>
                <a:cs typeface="+mn-cs"/>
              </a:defRPr>
            </a:lvl1pPr>
            <a:lvl2pPr marL="586698" indent="-336145">
              <a:defRPr lang="en-US" sz="2353" b="0" kern="1200" spc="0" baseline="0" dirty="0">
                <a:solidFill>
                  <a:schemeClr val="accent1"/>
                </a:solidFill>
                <a:latin typeface="+mn-lt"/>
                <a:ea typeface="+mn-ea"/>
                <a:cs typeface="+mn-cs"/>
              </a:defRPr>
            </a:lvl2pPr>
            <a:lvl3pPr marL="778113" indent="-336145">
              <a:tabLst/>
              <a:defRPr lang="en-US" sz="2157" b="0" kern="1200" spc="0" baseline="0" dirty="0">
                <a:solidFill>
                  <a:schemeClr val="accent1"/>
                </a:solidFill>
                <a:latin typeface="+mn-lt"/>
                <a:ea typeface="+mn-ea"/>
                <a:cs typeface="+mn-cs"/>
              </a:defRPr>
            </a:lvl3pPr>
            <a:lvl4pPr marL="975753" indent="-336145">
              <a:defRPr lang="en-US" sz="2157" b="0" kern="1200" spc="0" baseline="0" dirty="0">
                <a:solidFill>
                  <a:schemeClr val="accent1"/>
                </a:solidFill>
                <a:latin typeface="+mn-lt"/>
                <a:ea typeface="+mn-ea"/>
                <a:cs typeface="+mn-cs"/>
              </a:defRPr>
            </a:lvl4pPr>
            <a:lvl5pPr marL="1173395" indent="-336145">
              <a:tabLst/>
              <a:defRPr lang="en-US" sz="2157" b="0" kern="1200" spc="0" baseline="0" dirty="0">
                <a:solidFill>
                  <a:schemeClr val="accent1"/>
                </a:soli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406350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p>
        </p:txBody>
      </p:sp>
    </p:spTree>
    <p:extLst>
      <p:ext uri="{BB962C8B-B14F-4D97-AF65-F5344CB8AC3E}">
        <p14:creationId xmlns:p14="http://schemas.microsoft.com/office/powerpoint/2010/main" val="1174445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emo slid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119111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2984206"/>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5414077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Video slid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5556417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9997785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7376129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cstate="screen">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972180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20295303"/>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6656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98451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25891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losing logo slid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25676581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9050816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cSld name="Title_Subtitle">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294379"/>
            <a:ext cx="11655840" cy="806897"/>
          </a:xfrm>
        </p:spPr>
        <p:txBody>
          <a:bodyPr/>
          <a:lstStyle>
            <a:lvl1pPr marL="0" algn="l" defTabSz="895874" rtl="0" eaLnBrk="1" latinLnBrk="0" hangingPunct="1">
              <a:spcBef>
                <a:spcPct val="0"/>
              </a:spcBef>
              <a:buNone/>
              <a:defRPr lang="en-US" sz="3919" b="0" i="0" u="none" kern="1200" spc="-147" baseline="0" dirty="0">
                <a:solidFill>
                  <a:schemeClr val="tx1"/>
                </a:solidFill>
                <a:latin typeface="Segoe UI Semibold" charset="0"/>
                <a:ea typeface="Segoe UI Semibold" charset="0"/>
                <a:cs typeface="Segoe UI Semibold" charset="0"/>
              </a:defRPr>
            </a:lvl1pPr>
          </a:lstStyle>
          <a:p>
            <a:r>
              <a:rPr lang="en-US"/>
              <a:t>Click to edit Master title style</a:t>
            </a:r>
          </a:p>
        </p:txBody>
      </p:sp>
    </p:spTree>
    <p:extLst>
      <p:ext uri="{BB962C8B-B14F-4D97-AF65-F5344CB8AC3E}">
        <p14:creationId xmlns:p14="http://schemas.microsoft.com/office/powerpoint/2010/main" val="3170168267"/>
      </p:ext>
    </p:extLst>
  </p:cSld>
  <p:clrMapOvr>
    <a:masterClrMapping/>
  </p:clrMapOvr>
  <p:transition>
    <p:fade/>
  </p:transition>
  <p:hf hdr="0" ftr="0" dt="0"/>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Walkin (event nam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986229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sp>
        <p:nvSpPr>
          <p:cNvPr id="3" name="Text Placeholder 2"/>
          <p:cNvSpPr>
            <a:spLocks noGrp="1"/>
          </p:cNvSpPr>
          <p:nvPr>
            <p:ph type="body" sz="quarter" idx="13" hasCustomPrompt="1"/>
          </p:nvPr>
        </p:nvSpPr>
        <p:spPr>
          <a:xfrm>
            <a:off x="8427328" y="291068"/>
            <a:ext cx="3495434" cy="615609"/>
          </a:xfrm>
        </p:spPr>
        <p:txBody>
          <a:bodyPr lIns="182880" tIns="146304" rIns="182880" bIns="146304"/>
          <a:lstStyle>
            <a:lvl1pPr marL="0" indent="0" algn="r">
              <a:buNone/>
              <a:defRPr sz="2353">
                <a:latin typeface="+mn-lt"/>
              </a:defRPr>
            </a:lvl1pPr>
          </a:lstStyle>
          <a:p>
            <a:pPr lvl="0"/>
            <a:r>
              <a:rPr lang="en-US"/>
              <a:t>Session code</a:t>
            </a:r>
          </a:p>
        </p:txBody>
      </p:sp>
    </p:spTree>
    <p:extLst>
      <p:ext uri="{BB962C8B-B14F-4D97-AF65-F5344CB8AC3E}">
        <p14:creationId xmlns:p14="http://schemas.microsoft.com/office/powerpoint/2010/main" val="32348286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solidFill>
                  <a:schemeClr val="accent1"/>
                </a:solidFill>
              </a:defRPr>
            </a:lvl1pPr>
            <a:lvl2pPr marL="224097" indent="0">
              <a:buNone/>
              <a:defRPr>
                <a:solidFill>
                  <a:schemeClr val="accent1"/>
                </a:solidFill>
              </a:defRPr>
            </a:lvl2pPr>
            <a:lvl3pPr marL="448193" indent="0">
              <a:buNone/>
              <a:defRPr>
                <a:solidFill>
                  <a:schemeClr val="accent1"/>
                </a:solidFill>
              </a:defRPr>
            </a:lvl3pPr>
            <a:lvl4pPr marL="672290" indent="0">
              <a:buNone/>
              <a:defRPr>
                <a:solidFill>
                  <a:schemeClr val="accent1"/>
                </a:solidFill>
              </a:defRPr>
            </a:lvl4pPr>
            <a:lvl5pPr marL="896386" indent="0">
              <a:buNone/>
              <a:defRPr>
                <a:solidFill>
                  <a:schemeClr val="accent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53696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lvl1pPr>
              <a:defRPr>
                <a:solidFill>
                  <a:schemeClr val="accent1"/>
                </a:solidFill>
              </a:defRPr>
            </a:lvl1pPr>
          </a:lstStyle>
          <a:p>
            <a:r>
              <a:rPr lang="en-US"/>
              <a:t>Click to edit Master title style</a:t>
            </a:r>
          </a:p>
        </p:txBody>
      </p:sp>
      <p:sp>
        <p:nvSpPr>
          <p:cNvPr id="3" name="Text Placeholder 2"/>
          <p:cNvSpPr>
            <a:spLocks noGrp="1"/>
          </p:cNvSpPr>
          <p:nvPr>
            <p:ph type="body" sz="quarter" idx="10"/>
          </p:nvPr>
        </p:nvSpPr>
        <p:spPr>
          <a:xfrm>
            <a:off x="269303" y="1187644"/>
            <a:ext cx="11655078" cy="2263268"/>
          </a:xfrm>
        </p:spPr>
        <p:txBody>
          <a:bodyPr/>
          <a:lstStyle>
            <a:lvl1pPr>
              <a:defRPr>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66395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32683927"/>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solidFill>
                  <a:schemeClr val="accent1"/>
                </a:solidFill>
                <a:latin typeface="+mn-lt"/>
              </a:defRPr>
            </a:lvl1pPr>
            <a:lvl2pPr marL="250553" indent="0">
              <a:buFont typeface="Wingdings" panose="05000000000000000000" pitchFamily="2" charset="2"/>
              <a:buNone/>
              <a:defRPr sz="2353" b="0">
                <a:solidFill>
                  <a:schemeClr val="accent1"/>
                </a:solidFill>
              </a:defRPr>
            </a:lvl2pPr>
            <a:lvl3pPr marL="441968" indent="0">
              <a:buFont typeface="Wingdings" panose="05000000000000000000" pitchFamily="2" charset="2"/>
              <a:buNone/>
              <a:tabLst/>
              <a:defRPr sz="2157" b="0">
                <a:solidFill>
                  <a:schemeClr val="accent1"/>
                </a:solidFill>
              </a:defRPr>
            </a:lvl3pPr>
            <a:lvl4pPr marL="639608" indent="0">
              <a:buFont typeface="Wingdings" panose="05000000000000000000" pitchFamily="2" charset="2"/>
              <a:buNone/>
              <a:defRPr sz="2157" b="0">
                <a:solidFill>
                  <a:schemeClr val="accent1"/>
                </a:solidFill>
              </a:defRPr>
            </a:lvl4pPr>
            <a:lvl5pPr marL="837250" indent="0">
              <a:buFont typeface="Wingdings" panose="05000000000000000000" pitchFamily="2" charset="2"/>
              <a:buNone/>
              <a:tabLst/>
              <a:defRPr sz="2157" b="0">
                <a:solidFill>
                  <a:schemeClr val="accent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5"/>
            <a:ext cx="5378548" cy="2414153"/>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solidFill>
                  <a:schemeClr val="accent1"/>
                </a:solidFill>
                <a:latin typeface="+mn-lt"/>
                <a:ea typeface="+mn-ea"/>
                <a:cs typeface="+mn-cs"/>
              </a:defRPr>
            </a:lvl1pPr>
            <a:lvl2pPr marL="250553" indent="0">
              <a:buFont typeface="Arial" panose="020B0604020202020204" pitchFamily="34" charset="0"/>
              <a:buNone/>
              <a:defRPr lang="en-US" sz="2353" b="0" kern="1200" spc="0" baseline="0" dirty="0">
                <a:solidFill>
                  <a:schemeClr val="accent1"/>
                </a:solidFill>
                <a:latin typeface="+mn-lt"/>
                <a:ea typeface="+mn-ea"/>
                <a:cs typeface="+mn-cs"/>
              </a:defRPr>
            </a:lvl2pPr>
            <a:lvl3pPr marL="441968" indent="0">
              <a:buFont typeface="Arial" panose="020B0604020202020204" pitchFamily="34" charset="0"/>
              <a:buNone/>
              <a:tabLst/>
              <a:defRPr lang="en-US" sz="2157" b="0" kern="1200" spc="0" baseline="0" dirty="0">
                <a:solidFill>
                  <a:schemeClr val="accent1"/>
                </a:solidFill>
                <a:latin typeface="+mn-lt"/>
                <a:ea typeface="+mn-ea"/>
                <a:cs typeface="+mn-cs"/>
              </a:defRPr>
            </a:lvl3pPr>
            <a:lvl4pPr marL="639608" indent="0">
              <a:buFont typeface="Arial" panose="020B0604020202020204" pitchFamily="34" charset="0"/>
              <a:buNone/>
              <a:defRPr lang="en-US" sz="2157" b="0" kern="1200" spc="0" baseline="0" dirty="0">
                <a:solidFill>
                  <a:schemeClr val="accent1"/>
                </a:solidFill>
                <a:latin typeface="+mn-lt"/>
                <a:ea typeface="+mn-ea"/>
                <a:cs typeface="+mn-cs"/>
              </a:defRPr>
            </a:lvl4pPr>
            <a:lvl5pPr marL="837250" indent="0">
              <a:buFont typeface="Arial" panose="020B0604020202020204" pitchFamily="34" charset="0"/>
              <a:buNone/>
              <a:tabLst/>
              <a:defRPr lang="en-US" sz="2157" b="0" kern="1200" spc="0" baseline="0" dirty="0">
                <a:solidFill>
                  <a:schemeClr val="accent1"/>
                </a:soli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27248311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solidFill>
                  <a:schemeClr val="accent1"/>
                </a:solidFill>
                <a:latin typeface="+mn-lt"/>
              </a:defRPr>
            </a:lvl1pPr>
            <a:lvl2pPr marL="418625" indent="-168072">
              <a:buFont typeface="Wingdings" panose="05000000000000000000" pitchFamily="2" charset="2"/>
              <a:buChar char=""/>
              <a:defRPr sz="2353" b="0">
                <a:solidFill>
                  <a:schemeClr val="accent1"/>
                </a:solidFill>
              </a:defRPr>
            </a:lvl2pPr>
            <a:lvl3pPr marL="627160" indent="-185191">
              <a:buFont typeface="Wingdings" panose="05000000000000000000" pitchFamily="2" charset="2"/>
              <a:buChar char=""/>
              <a:tabLst/>
              <a:defRPr sz="2157" b="0">
                <a:solidFill>
                  <a:schemeClr val="accent1"/>
                </a:solidFill>
              </a:defRPr>
            </a:lvl3pPr>
            <a:lvl4pPr marL="812350" indent="-172742">
              <a:buFont typeface="Wingdings" panose="05000000000000000000" pitchFamily="2" charset="2"/>
              <a:buChar char=""/>
              <a:defRPr sz="2157" b="0">
                <a:solidFill>
                  <a:schemeClr val="accent1"/>
                </a:solidFill>
              </a:defRPr>
            </a:lvl4pPr>
            <a:lvl5pPr marL="1003766" indent="-166517">
              <a:buFont typeface="Wingdings" panose="05000000000000000000" pitchFamily="2" charset="2"/>
              <a:buChar char=""/>
              <a:tabLst/>
              <a:defRPr sz="2157" b="0">
                <a:solidFill>
                  <a:schemeClr val="accent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5"/>
            <a:ext cx="5378548" cy="2414153"/>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solidFill>
                  <a:schemeClr val="accent1"/>
                </a:solidFill>
                <a:latin typeface="+mn-lt"/>
                <a:ea typeface="+mn-ea"/>
                <a:cs typeface="+mn-cs"/>
              </a:defRPr>
            </a:lvl1pPr>
            <a:lvl2pPr marL="586698" indent="-336145">
              <a:defRPr lang="en-US" sz="2353" b="0" kern="1200" spc="0" baseline="0" dirty="0">
                <a:solidFill>
                  <a:schemeClr val="accent1"/>
                </a:solidFill>
                <a:latin typeface="+mn-lt"/>
                <a:ea typeface="+mn-ea"/>
                <a:cs typeface="+mn-cs"/>
              </a:defRPr>
            </a:lvl2pPr>
            <a:lvl3pPr marL="778113" indent="-336145">
              <a:tabLst/>
              <a:defRPr lang="en-US" sz="2157" b="0" kern="1200" spc="0" baseline="0" dirty="0">
                <a:solidFill>
                  <a:schemeClr val="accent1"/>
                </a:solidFill>
                <a:latin typeface="+mn-lt"/>
                <a:ea typeface="+mn-ea"/>
                <a:cs typeface="+mn-cs"/>
              </a:defRPr>
            </a:lvl3pPr>
            <a:lvl4pPr marL="975753" indent="-336145">
              <a:defRPr lang="en-US" sz="2157" b="0" kern="1200" spc="0" baseline="0" dirty="0">
                <a:solidFill>
                  <a:schemeClr val="accent1"/>
                </a:solidFill>
                <a:latin typeface="+mn-lt"/>
                <a:ea typeface="+mn-ea"/>
                <a:cs typeface="+mn-cs"/>
              </a:defRPr>
            </a:lvl4pPr>
            <a:lvl5pPr marL="1173395" indent="-336145">
              <a:tabLst/>
              <a:defRPr lang="en-US" sz="2157" b="0" kern="1200" spc="0" baseline="0" dirty="0">
                <a:solidFill>
                  <a:schemeClr val="accent1"/>
                </a:soli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1828476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p>
        </p:txBody>
      </p:sp>
    </p:spTree>
    <p:extLst>
      <p:ext uri="{BB962C8B-B14F-4D97-AF65-F5344CB8AC3E}">
        <p14:creationId xmlns:p14="http://schemas.microsoft.com/office/powerpoint/2010/main" val="2819275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Demo slid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119111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2984206"/>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8878914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Video slid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27037627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029857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7602769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cstate="screen">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201041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768472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229173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74402469"/>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3791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Closing logo slid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28619114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4190677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cSld name="Title_Subtitle">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294379"/>
            <a:ext cx="11655840" cy="806897"/>
          </a:xfrm>
        </p:spPr>
        <p:txBody>
          <a:bodyPr/>
          <a:lstStyle>
            <a:lvl1pPr marL="0" algn="l" defTabSz="895874" rtl="0" eaLnBrk="1" latinLnBrk="0" hangingPunct="1">
              <a:spcBef>
                <a:spcPct val="0"/>
              </a:spcBef>
              <a:buNone/>
              <a:defRPr lang="en-US" sz="3919" b="0" i="0" u="none" kern="1200" spc="-147" baseline="0" dirty="0">
                <a:solidFill>
                  <a:schemeClr val="tx1"/>
                </a:solidFill>
                <a:latin typeface="Segoe UI Semibold" charset="0"/>
                <a:ea typeface="Segoe UI Semibold" charset="0"/>
                <a:cs typeface="Segoe UI Semibold" charset="0"/>
              </a:defRPr>
            </a:lvl1pPr>
          </a:lstStyle>
          <a:p>
            <a:r>
              <a:rPr lang="en-US"/>
              <a:t>Click to edit Master title style</a:t>
            </a:r>
          </a:p>
        </p:txBody>
      </p:sp>
    </p:spTree>
    <p:extLst>
      <p:ext uri="{BB962C8B-B14F-4D97-AF65-F5344CB8AC3E}">
        <p14:creationId xmlns:p14="http://schemas.microsoft.com/office/powerpoint/2010/main" val="2163726660"/>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cSld name="1_Title Slide Photo_Option">
    <p:bg>
      <p:bgRef idx="1001">
        <a:schemeClr val="bg2"/>
      </p:bgRef>
    </p:bg>
    <p:spTree>
      <p:nvGrpSpPr>
        <p:cNvPr id="1" name=""/>
        <p:cNvGrpSpPr/>
        <p:nvPr/>
      </p:nvGrpSpPr>
      <p:grpSpPr>
        <a:xfrm>
          <a:off x="0" y="0"/>
          <a:ext cx="0" cy="0"/>
          <a:chOff x="0" y="0"/>
          <a:chExt cx="0" cy="0"/>
        </a:xfrm>
      </p:grpSpPr>
      <p:sp>
        <p:nvSpPr>
          <p:cNvPr id="12" name="Rectangle 11"/>
          <p:cNvSpPr/>
          <p:nvPr/>
        </p:nvSpPr>
        <p:spPr bwMode="auto">
          <a:xfrm>
            <a:off x="263887" y="4618991"/>
            <a:ext cx="6276593" cy="358307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3" name="Title 1"/>
          <p:cNvSpPr>
            <a:spLocks noGrp="1"/>
          </p:cNvSpPr>
          <p:nvPr>
            <p:ph type="title" hasCustomPrompt="1"/>
          </p:nvPr>
        </p:nvSpPr>
        <p:spPr bwMode="auto">
          <a:xfrm>
            <a:off x="257354" y="1346512"/>
            <a:ext cx="11531246" cy="1255173"/>
          </a:xfrm>
          <a:noFill/>
        </p:spPr>
        <p:txBody>
          <a:bodyPr lIns="146304" tIns="91440" rIns="146304" bIns="0" anchor="b" anchorCtr="0"/>
          <a:lstStyle>
            <a:lvl1pPr marL="0" algn="l" defTabSz="896042" rtl="0" eaLnBrk="1" latinLnBrk="0" hangingPunct="1">
              <a:defRPr lang="en-US" sz="4902" b="0" kern="1200" spc="-147" dirty="0">
                <a:solidFill>
                  <a:srgbClr val="FFFFFF"/>
                </a:solidFill>
                <a:latin typeface="Segoe UI Semibold" panose="020B0702040204020203" pitchFamily="34" charset="0"/>
                <a:ea typeface="+mn-ea"/>
                <a:cs typeface="Segoe UI Semibold" panose="020B0702040204020203" pitchFamily="34" charset="0"/>
              </a:defRPr>
            </a:lvl1pPr>
          </a:lstStyle>
          <a:p>
            <a:r>
              <a:rPr lang="en-US"/>
              <a:t>Presentation title</a:t>
            </a:r>
          </a:p>
        </p:txBody>
      </p:sp>
      <p:sp>
        <p:nvSpPr>
          <p:cNvPr id="14" name="Text Placeholder 2"/>
          <p:cNvSpPr>
            <a:spLocks noGrp="1"/>
          </p:cNvSpPr>
          <p:nvPr>
            <p:ph type="body" sz="quarter" idx="14" hasCustomPrompt="1"/>
          </p:nvPr>
        </p:nvSpPr>
        <p:spPr bwMode="auto">
          <a:xfrm>
            <a:off x="263884" y="2831990"/>
            <a:ext cx="11531246" cy="476135"/>
          </a:xfrm>
        </p:spPr>
        <p:txBody>
          <a:bodyPr tIns="0" bIns="109728">
            <a:noAutofit/>
          </a:bodyPr>
          <a:lstStyle>
            <a:lvl1pPr marL="0" indent="0" algn="l" defTabSz="896042" rtl="0" eaLnBrk="1" latinLnBrk="0" hangingPunct="1">
              <a:lnSpc>
                <a:spcPct val="100000"/>
              </a:lnSpc>
              <a:spcBef>
                <a:spcPts val="0"/>
              </a:spcBef>
              <a:buNone/>
              <a:defRPr lang="en-US" sz="2353" kern="1200" spc="0" baseline="0" dirty="0" smtClean="0">
                <a:solidFill>
                  <a:srgbClr val="FFFFFF"/>
                </a:solidFill>
                <a:latin typeface="+mn-lt"/>
                <a:ea typeface="+mn-ea"/>
                <a:cs typeface="Bodoni Std Bold Italic"/>
              </a:defRPr>
            </a:lvl1pPr>
          </a:lstStyle>
          <a:p>
            <a:pPr lvl="0"/>
            <a:r>
              <a:rPr lang="en-US"/>
              <a:t>Subtitle</a:t>
            </a:r>
          </a:p>
        </p:txBody>
      </p:sp>
    </p:spTree>
    <p:extLst>
      <p:ext uri="{BB962C8B-B14F-4D97-AF65-F5344CB8AC3E}">
        <p14:creationId xmlns:p14="http://schemas.microsoft.com/office/powerpoint/2010/main" val="20161045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1_Title Only">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294379"/>
            <a:ext cx="11655840" cy="899665"/>
          </a:xfrm>
        </p:spPr>
        <p:txBody>
          <a:bodyPr/>
          <a:lstStyle>
            <a:lvl1pPr marL="0" algn="l" defTabSz="895874" rtl="0" eaLnBrk="1" latinLnBrk="0" hangingPunct="1">
              <a:spcBef>
                <a:spcPct val="0"/>
              </a:spcBef>
              <a:buNone/>
              <a:defRPr lang="en-US" sz="3919" b="0" i="0" u="none" kern="1200" spc="-147" baseline="0" dirty="0">
                <a:solidFill>
                  <a:schemeClr val="accent5">
                    <a:lumMod val="50000"/>
                  </a:schemeClr>
                </a:solidFill>
                <a:latin typeface="Segoe UI Semibold" charset="0"/>
                <a:ea typeface="Segoe UI Semibold" charset="0"/>
                <a:cs typeface="Segoe UI Semibold" charset="0"/>
              </a:defRPr>
            </a:lvl1pPr>
          </a:lstStyle>
          <a:p>
            <a:r>
              <a:rPr lang="en-US"/>
              <a:t>Click to edit Master title style</a:t>
            </a:r>
          </a:p>
        </p:txBody>
      </p:sp>
      <p:sp>
        <p:nvSpPr>
          <p:cNvPr id="3" name="Text Placeholder 3"/>
          <p:cNvSpPr>
            <a:spLocks noGrp="1"/>
          </p:cNvSpPr>
          <p:nvPr>
            <p:ph idx="1"/>
          </p:nvPr>
        </p:nvSpPr>
        <p:spPr>
          <a:xfrm>
            <a:off x="269243" y="1189178"/>
            <a:ext cx="11653521" cy="1691682"/>
          </a:xfrm>
          <a:prstGeom prst="rect">
            <a:avLst/>
          </a:prstGeom>
        </p:spPr>
        <p:txBody>
          <a:bodyPr vert="horz" wrap="square" lIns="146304" tIns="91440" rIns="146304" bIns="91440" rtlCol="0">
            <a:spAutoFit/>
          </a:bodyPr>
          <a:lstStyle>
            <a:lvl1pPr marL="0" indent="0">
              <a:lnSpc>
                <a:spcPct val="100000"/>
              </a:lnSpc>
              <a:buNone/>
              <a:defRPr sz="2353">
                <a:latin typeface="+mn-lt"/>
              </a:defRPr>
            </a:lvl1pPr>
            <a:lvl2pPr marL="336016" indent="0">
              <a:lnSpc>
                <a:spcPct val="100000"/>
              </a:lnSpc>
              <a:buNone/>
              <a:defRPr sz="1800">
                <a:latin typeface="+mn-lt"/>
              </a:defRPr>
            </a:lvl2pPr>
            <a:lvl3pPr marL="560026" indent="0">
              <a:lnSpc>
                <a:spcPct val="100000"/>
              </a:lnSpc>
              <a:buNone/>
              <a:defRPr sz="1600">
                <a:latin typeface="+mn-lt"/>
              </a:defRPr>
            </a:lvl3pPr>
            <a:lvl4pPr marL="784036" indent="0">
              <a:lnSpc>
                <a:spcPct val="100000"/>
              </a:lnSpc>
              <a:buNone/>
              <a:defRPr sz="1400">
                <a:latin typeface="+mn-lt"/>
              </a:defRPr>
            </a:lvl4pPr>
            <a:lvl5pPr marL="1008046" indent="0">
              <a:lnSpc>
                <a:spcPct val="100000"/>
              </a:lnSpc>
              <a:buNone/>
              <a:defRPr sz="14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42424790"/>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DA066D-F2FC-4F7B-94B6-CC60E53143B5}"/>
              </a:ext>
            </a:extLst>
          </p:cNvPr>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p>
        </p:txBody>
      </p:sp>
      <p:sp>
        <p:nvSpPr>
          <p:cNvPr id="3" name="Subtitle 2">
            <a:extLst>
              <a:ext uri="{FF2B5EF4-FFF2-40B4-BE49-F238E27FC236}">
                <a16:creationId xmlns:a16="http://schemas.microsoft.com/office/drawing/2014/main" id="{1BF432BB-9253-4DC4-B16C-4BFED8AE2D7E}"/>
              </a:ext>
            </a:extLst>
          </p:cNvPr>
          <p:cNvSpPr>
            <a:spLocks noGrp="1"/>
          </p:cNvSpPr>
          <p:nvPr>
            <p:ph type="subTitle" idx="1"/>
          </p:nvPr>
        </p:nvSpPr>
        <p:spPr>
          <a:xfrm>
            <a:off x="1524000" y="3602038"/>
            <a:ext cx="9144000" cy="513510"/>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A779DB2-BFDA-4D5B-88C3-851C1E6C8EE6}"/>
              </a:ext>
            </a:extLst>
          </p:cNvPr>
          <p:cNvSpPr>
            <a:spLocks noGrp="1"/>
          </p:cNvSpPr>
          <p:nvPr>
            <p:ph type="dt" sz="half" idx="10"/>
          </p:nvPr>
        </p:nvSpPr>
        <p:spPr/>
        <p:txBody>
          <a:bodyPr/>
          <a:lstStyle/>
          <a:p>
            <a:fld id="{AA9FA404-20A1-4F47-9CCD-C7D7EAD35C07}" type="datetimeFigureOut">
              <a:rPr lang="en-US" smtClean="0"/>
              <a:t>4/17/2018</a:t>
            </a:fld>
            <a:endParaRPr lang="en-US" dirty="0"/>
          </a:p>
        </p:txBody>
      </p:sp>
      <p:sp>
        <p:nvSpPr>
          <p:cNvPr id="5" name="Footer Placeholder 4">
            <a:extLst>
              <a:ext uri="{FF2B5EF4-FFF2-40B4-BE49-F238E27FC236}">
                <a16:creationId xmlns:a16="http://schemas.microsoft.com/office/drawing/2014/main" id="{7D5400EC-903E-4457-A9F2-C417C93A113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A540406-FC1B-4B06-8F30-48D5134D250C}"/>
              </a:ext>
            </a:extLst>
          </p:cNvPr>
          <p:cNvSpPr>
            <a:spLocks noGrp="1"/>
          </p:cNvSpPr>
          <p:nvPr>
            <p:ph type="sldNum" sz="quarter" idx="12"/>
          </p:nvPr>
        </p:nvSpPr>
        <p:spPr/>
        <p:txBody>
          <a:bodyPr/>
          <a:lstStyle/>
          <a:p>
            <a:fld id="{1B7736A3-87B1-4B4C-AA73-A6CB77881640}" type="slidenum">
              <a:rPr lang="en-US" smtClean="0"/>
              <a:t>‹#›</a:t>
            </a:fld>
            <a:endParaRPr lang="en-US" dirty="0"/>
          </a:p>
        </p:txBody>
      </p:sp>
    </p:spTree>
    <p:extLst>
      <p:ext uri="{BB962C8B-B14F-4D97-AF65-F5344CB8AC3E}">
        <p14:creationId xmlns:p14="http://schemas.microsoft.com/office/powerpoint/2010/main" val="2825758316"/>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17195"/>
            <a:ext cx="5378548" cy="1973570"/>
          </a:xfrm>
        </p:spPr>
        <p:txBody>
          <a:bodyPr>
            <a:spAutoFit/>
          </a:bodyPr>
          <a:lstStyle>
            <a:lvl1pPr>
              <a:defRPr sz="6469"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cstate="screen">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99734752"/>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55994" y="2977054"/>
            <a:ext cx="8067822" cy="1793104"/>
          </a:xfrm>
          <a:noFill/>
        </p:spPr>
        <p:txBody>
          <a:bodyPr lIns="0" tIns="91440" rIns="146304" bIns="91440" anchor="b" anchorCtr="0"/>
          <a:lstStyle>
            <a:lvl1pPr>
              <a:defRPr sz="5294" strike="noStrike" spc="-144"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4"/>
            <a:ext cx="8359808" cy="715931"/>
          </a:xfrm>
          <a:noFill/>
        </p:spPr>
        <p:txBody>
          <a:bodyPr lIns="0" tIns="109728" rIns="164592" bIns="109728">
            <a:noAutofit/>
          </a:bodyPr>
          <a:lstStyle>
            <a:lvl1pPr marL="0" indent="0">
              <a:spcBef>
                <a:spcPts val="0"/>
              </a:spcBef>
              <a:buNone/>
              <a:defRPr sz="1961" spc="0" baseline="0">
                <a:solidFill>
                  <a:schemeClr val="tx1"/>
                </a:solidFill>
                <a:latin typeface="+mn-lt"/>
              </a:defRPr>
            </a:lvl1pPr>
          </a:lstStyle>
          <a:p>
            <a:pPr lvl="0"/>
            <a:r>
              <a:rPr lang="en-US" err="1"/>
              <a:t>Autahor</a:t>
            </a:r>
            <a:r>
              <a:rPr lang="en-US"/>
              <a:t> Name</a:t>
            </a:r>
          </a:p>
          <a:p>
            <a:pPr lvl="0"/>
            <a:r>
              <a:rPr lang="en-US"/>
              <a:t>Date</a:t>
            </a:r>
          </a:p>
        </p:txBody>
      </p:sp>
      <p:pic>
        <p:nvPicPr>
          <p:cNvPr id="64" name="MS logo gray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5998" y="440498"/>
            <a:ext cx="1182545" cy="253265"/>
          </a:xfrm>
          <a:prstGeom prst="rect">
            <a:avLst/>
          </a:prstGeom>
        </p:spPr>
      </p:pic>
    </p:spTree>
    <p:extLst>
      <p:ext uri="{BB962C8B-B14F-4D97-AF65-F5344CB8AC3E}">
        <p14:creationId xmlns:p14="http://schemas.microsoft.com/office/powerpoint/2010/main" val="12572038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8" y="941695"/>
            <a:ext cx="3618381" cy="899665"/>
          </a:xfrm>
        </p:spPr>
        <p:txBody>
          <a:bodyPr lIns="0" tIns="0" rIns="0" bIns="0"/>
          <a:lstStyle>
            <a:lvl1pPr>
              <a:defRPr sz="1765" spc="-48"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229843" y="941695"/>
            <a:ext cx="3837818" cy="3786998"/>
          </a:xfrm>
        </p:spPr>
        <p:txBody>
          <a:bodyPr wrap="square" lIns="0" tIns="0" rIns="0" bIns="0">
            <a:noAutofit/>
          </a:bodyPr>
          <a:lstStyle>
            <a:lvl1pPr marL="0" indent="0" defTabSz="497341">
              <a:buNone/>
              <a:defRPr sz="1765" spc="-48" baseline="0">
                <a:solidFill>
                  <a:schemeClr val="accent1"/>
                </a:solidFill>
              </a:defRPr>
            </a:lvl1pPr>
            <a:lvl2pPr marL="219685" indent="0">
              <a:buNone/>
              <a:defRPr sz="1730"/>
            </a:lvl2pPr>
            <a:lvl3pPr marL="439368" indent="0">
              <a:buNone/>
              <a:defRPr sz="1730"/>
            </a:lvl3pPr>
            <a:lvl4pPr marL="659054" indent="0">
              <a:buNone/>
              <a:defRPr sz="1730"/>
            </a:lvl4pPr>
            <a:lvl5pPr marL="878738" indent="0">
              <a:buNone/>
              <a:defRPr sz="1730"/>
            </a:lvl5pPr>
          </a:lstStyle>
          <a:p>
            <a:pPr lvl="0"/>
            <a:r>
              <a:rPr lang="en-US"/>
              <a:t>##	Section Title</a:t>
            </a:r>
          </a:p>
        </p:txBody>
      </p:sp>
    </p:spTree>
    <p:extLst>
      <p:ext uri="{BB962C8B-B14F-4D97-AF65-F5344CB8AC3E}">
        <p14:creationId xmlns:p14="http://schemas.microsoft.com/office/powerpoint/2010/main" val="1605573350"/>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32563500"/>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8" y="620431"/>
            <a:ext cx="11306469" cy="403137"/>
          </a:xfrm>
        </p:spPr>
        <p:txBody>
          <a:bodyPr wrap="square" lIns="0" tIns="0" rIns="0" bIns="0">
            <a:spAutoFit/>
          </a:bodyPr>
          <a:lstStyle>
            <a:lvl1pPr>
              <a:lnSpc>
                <a:spcPts val="3075"/>
              </a:lnSpc>
              <a:defRPr sz="2745" strike="noStrike">
                <a:solidFill>
                  <a:srgbClr val="2F2F2F"/>
                </a:solidFill>
              </a:defRPr>
            </a:lvl1pPr>
          </a:lstStyle>
          <a:p>
            <a:r>
              <a:rPr lang="en-US"/>
              <a:t>Title</a:t>
            </a:r>
          </a:p>
        </p:txBody>
      </p:sp>
    </p:spTree>
    <p:extLst>
      <p:ext uri="{BB962C8B-B14F-4D97-AF65-F5344CB8AC3E}">
        <p14:creationId xmlns:p14="http://schemas.microsoft.com/office/powerpoint/2010/main" val="1485491351"/>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55994" y="881924"/>
            <a:ext cx="7454643" cy="3558191"/>
          </a:xfrm>
          <a:noFill/>
        </p:spPr>
        <p:txBody>
          <a:bodyPr vert="horz" wrap="square" lIns="0" tIns="0" rIns="0" bIns="0" rtlCol="0" anchor="t" anchorCtr="0">
            <a:noAutofit/>
          </a:bodyPr>
          <a:lstStyle>
            <a:lvl1pPr>
              <a:defRPr lang="en-US" sz="5294" spc="-144" dirty="0">
                <a:solidFill>
                  <a:schemeClr val="bg1"/>
                </a:solidFill>
              </a:defRPr>
            </a:lvl1pPr>
          </a:lstStyle>
          <a:p>
            <a:pPr marL="0" lvl="0">
              <a:lnSpc>
                <a:spcPts val="5382"/>
              </a:lnSpc>
            </a:pPr>
            <a:r>
              <a:rPr lang="en-US"/>
              <a:t>Section title</a:t>
            </a:r>
          </a:p>
        </p:txBody>
      </p:sp>
    </p:spTree>
    <p:extLst>
      <p:ext uri="{BB962C8B-B14F-4D97-AF65-F5344CB8AC3E}">
        <p14:creationId xmlns:p14="http://schemas.microsoft.com/office/powerpoint/2010/main" val="26877956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8" y="620431"/>
            <a:ext cx="11306469" cy="403137"/>
          </a:xfrm>
        </p:spPr>
        <p:txBody>
          <a:bodyPr wrap="square" lIns="0" tIns="0" rIns="0" bIns="0">
            <a:spAutoFit/>
          </a:bodyPr>
          <a:lstStyle>
            <a:lvl1pPr>
              <a:lnSpc>
                <a:spcPts val="3075"/>
              </a:lnSpc>
              <a:defRPr sz="2745">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55998" y="1882335"/>
            <a:ext cx="4758211" cy="589905"/>
          </a:xfrm>
        </p:spPr>
        <p:txBody>
          <a:bodyPr wrap="square" lIns="0" tIns="0" rIns="0" bIns="0">
            <a:spAutoFit/>
          </a:bodyPr>
          <a:lstStyle>
            <a:lvl1pPr marL="0" indent="0">
              <a:lnSpc>
                <a:spcPts val="2307"/>
              </a:lnSpc>
              <a:buNone/>
              <a:defRPr sz="1961" b="0" i="0">
                <a:solidFill>
                  <a:schemeClr val="tx1"/>
                </a:solidFill>
                <a:latin typeface="+mn-lt"/>
              </a:defRPr>
            </a:lvl1pPr>
            <a:lvl2pPr marL="219685" indent="0">
              <a:buNone/>
              <a:defRPr/>
            </a:lvl2pPr>
            <a:lvl3pPr marL="439368" indent="0">
              <a:buNone/>
              <a:defRPr/>
            </a:lvl3pPr>
            <a:lvl4pPr marL="659054" indent="0">
              <a:buNone/>
              <a:defRPr/>
            </a:lvl4pPr>
            <a:lvl5pPr marL="878738" indent="0">
              <a:buNone/>
              <a:defRPr/>
            </a:lvl5pPr>
          </a:lstStyle>
          <a:p>
            <a:pPr lvl="0"/>
            <a:r>
              <a:rPr lang="pt-BR"/>
              <a:t>Subhead Segoe UI Regular 20/24. Em volor resequaectur.</a:t>
            </a:r>
            <a:endParaRPr lang="en-US"/>
          </a:p>
        </p:txBody>
      </p:sp>
      <p:sp>
        <p:nvSpPr>
          <p:cNvPr id="5" name="Text Placeholder 4"/>
          <p:cNvSpPr>
            <a:spLocks noGrp="1"/>
          </p:cNvSpPr>
          <p:nvPr>
            <p:ph type="body" sz="quarter" idx="11" hasCustomPrompt="1"/>
          </p:nvPr>
        </p:nvSpPr>
        <p:spPr>
          <a:xfrm>
            <a:off x="455995" y="2707600"/>
            <a:ext cx="4758210" cy="2489596"/>
          </a:xfrm>
        </p:spPr>
        <p:txBody>
          <a:bodyPr lIns="0" tIns="0" rIns="0" bIns="0"/>
          <a:lstStyle>
            <a:lvl1pPr marL="274606" indent="-274606">
              <a:lnSpc>
                <a:spcPts val="1730"/>
              </a:lnSpc>
              <a:spcBef>
                <a:spcPts val="0"/>
              </a:spcBef>
              <a:buFont typeface="Arial" panose="020B0604020202020204" pitchFamily="34" charset="0"/>
              <a:buChar char="•"/>
              <a:defRPr sz="1372" b="0" i="0">
                <a:solidFill>
                  <a:schemeClr val="tx1"/>
                </a:solidFill>
                <a:latin typeface="+mn-lt"/>
              </a:defRPr>
            </a:lvl1pPr>
            <a:lvl2pPr marL="0" indent="0">
              <a:lnSpc>
                <a:spcPts val="1730"/>
              </a:lnSpc>
              <a:spcBef>
                <a:spcPts val="0"/>
              </a:spcBef>
              <a:buNone/>
              <a:defRPr sz="1345">
                <a:solidFill>
                  <a:schemeClr val="tx1"/>
                </a:solidFill>
              </a:defRPr>
            </a:lvl2pPr>
            <a:lvl3pPr marL="439368" indent="0">
              <a:buNone/>
              <a:defRPr/>
            </a:lvl3pPr>
            <a:lvl4pPr marL="659054" indent="0">
              <a:buNone/>
              <a:defRPr/>
            </a:lvl4pPr>
            <a:lvl5pPr marL="878738"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4159625263"/>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8" y="620431"/>
            <a:ext cx="11306469" cy="403137"/>
          </a:xfrm>
        </p:spPr>
        <p:txBody>
          <a:bodyPr wrap="square" lIns="0" tIns="0" rIns="0" bIns="0">
            <a:spAutoFit/>
          </a:bodyPr>
          <a:lstStyle>
            <a:lvl1pPr>
              <a:lnSpc>
                <a:spcPts val="3075"/>
              </a:lnSpc>
              <a:defRPr sz="2745">
                <a:solidFill>
                  <a:schemeClr val="tx1"/>
                </a:solidFill>
              </a:defRPr>
            </a:lvl1pPr>
          </a:lstStyle>
          <a:p>
            <a:r>
              <a:rPr lang="en-US"/>
              <a:t>Device layout 3</a:t>
            </a:r>
          </a:p>
        </p:txBody>
      </p:sp>
    </p:spTree>
    <p:extLst>
      <p:ext uri="{BB962C8B-B14F-4D97-AF65-F5344CB8AC3E}">
        <p14:creationId xmlns:p14="http://schemas.microsoft.com/office/powerpoint/2010/main" val="1146515212"/>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75712"/>
          </a:xfrm>
          <a:prstGeom prst="rect">
            <a:avLst/>
          </a:prstGeom>
          <a:noFill/>
          <a:ln w="12700">
            <a:noFill/>
            <a:miter lim="800000"/>
            <a:headEnd type="none" w="sm" len="sm"/>
            <a:tailEnd type="none" w="sm" len="sm"/>
          </a:ln>
          <a:effectLst/>
        </p:spPr>
        <p:txBody>
          <a:bodyPr vert="horz" wrap="square" lIns="175761" tIns="175761" rIns="175761" bIns="175761" numCol="1" anchor="t" anchorCtr="0" compatLnSpc="1">
            <a:prstTxWarp prst="textNoShape">
              <a:avLst/>
            </a:prstTxWarp>
            <a:spAutoFit/>
          </a:bodyPr>
          <a:lstStyle/>
          <a:p>
            <a:pPr defTabSz="895930"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48212" y="470067"/>
            <a:ext cx="1454257" cy="304828"/>
          </a:xfrm>
          <a:prstGeom prst="rect">
            <a:avLst/>
          </a:prstGeom>
        </p:spPr>
      </p:pic>
    </p:spTree>
    <p:extLst>
      <p:ext uri="{BB962C8B-B14F-4D97-AF65-F5344CB8AC3E}">
        <p14:creationId xmlns:p14="http://schemas.microsoft.com/office/powerpoint/2010/main" val="200103381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76390210"/>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lvl1pPr>
              <a:defRPr sz="4000"/>
            </a:lvl1pPr>
          </a:lstStyle>
          <a:p>
            <a:r>
              <a:rPr lang="en-US"/>
              <a:t>Click to edit Master title style</a:t>
            </a:r>
          </a:p>
        </p:txBody>
      </p:sp>
    </p:spTree>
    <p:extLst>
      <p:ext uri="{BB962C8B-B14F-4D97-AF65-F5344CB8AC3E}">
        <p14:creationId xmlns:p14="http://schemas.microsoft.com/office/powerpoint/2010/main" val="821808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192000" cy="6858973"/>
          </a:xfrm>
          <a:prstGeom prst="rect">
            <a:avLst/>
          </a:prstGeom>
        </p:spPr>
      </p:pic>
    </p:spTree>
    <p:extLst>
      <p:ext uri="{BB962C8B-B14F-4D97-AF65-F5344CB8AC3E}">
        <p14:creationId xmlns:p14="http://schemas.microsoft.com/office/powerpoint/2010/main" val="3191329467"/>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8" name="Rectangle 7"/>
          <p:cNvSpPr/>
          <p:nvPr userDrawn="1"/>
        </p:nvSpPr>
        <p:spPr bwMode="auto">
          <a:xfrm>
            <a:off x="0" y="1447799"/>
            <a:ext cx="6648450" cy="4623217"/>
          </a:xfrm>
          <a:prstGeom prst="rect">
            <a:avLst/>
          </a:prstGeom>
          <a:solidFill>
            <a:schemeClr val="accent1">
              <a:alpha val="78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302" y="2084187"/>
            <a:ext cx="5914141" cy="1793090"/>
          </a:xfrm>
          <a:noFill/>
        </p:spPr>
        <p:txBody>
          <a:bodyPr lIns="146304" tIns="91440" rIns="146304" bIns="91440" anchor="t" anchorCtr="0"/>
          <a:lstStyle>
            <a:lvl1pPr>
              <a:defRPr sz="5294" spc="-98" baseline="0">
                <a:solidFill>
                  <a:schemeClr val="bg1"/>
                </a:solidFill>
              </a:defRPr>
            </a:lvl1pPr>
          </a:lstStyle>
          <a:p>
            <a:r>
              <a:rPr lang="en-US"/>
              <a:t>Presentation title</a:t>
            </a:r>
          </a:p>
        </p:txBody>
      </p:sp>
      <p:sp>
        <p:nvSpPr>
          <p:cNvPr id="5" name="Text Placeholder 4"/>
          <p:cNvSpPr>
            <a:spLocks noGrp="1"/>
          </p:cNvSpPr>
          <p:nvPr>
            <p:ph type="body" sz="quarter" idx="12" hasCustomPrompt="1"/>
          </p:nvPr>
        </p:nvSpPr>
        <p:spPr>
          <a:xfrm>
            <a:off x="269302" y="3878574"/>
            <a:ext cx="5914142" cy="1792326"/>
          </a:xfrm>
          <a:noFill/>
        </p:spPr>
        <p:txBody>
          <a:bodyPr lIns="146304" tIns="109728" rIns="146304" bIns="109728">
            <a:noAutofit/>
          </a:bodyPr>
          <a:lstStyle>
            <a:lvl1pPr marL="0" indent="0">
              <a:spcBef>
                <a:spcPts val="0"/>
              </a:spcBef>
              <a:buNone/>
              <a:defRPr sz="3137" spc="0" baseline="0">
                <a:solidFill>
                  <a:schemeClr val="bg1"/>
                </a:solidFill>
                <a:latin typeface="+mj-lt"/>
              </a:defRPr>
            </a:lvl1pPr>
          </a:lstStyle>
          <a:p>
            <a:pPr lvl="0"/>
            <a:r>
              <a:rPr lang="en-US"/>
              <a:t>Speaker Name</a:t>
            </a:r>
          </a:p>
        </p:txBody>
      </p:sp>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223292" y="110401"/>
            <a:ext cx="1858780" cy="683740"/>
          </a:xfrm>
          <a:prstGeom prst="rect">
            <a:avLst/>
          </a:prstGeom>
        </p:spPr>
      </p:pic>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Tree>
    <p:extLst>
      <p:ext uri="{BB962C8B-B14F-4D97-AF65-F5344CB8AC3E}">
        <p14:creationId xmlns:p14="http://schemas.microsoft.com/office/powerpoint/2010/main" val="27280502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1" name="Rectangle 10"/>
          <p:cNvSpPr/>
          <p:nvPr userDrawn="1"/>
        </p:nvSpPr>
        <p:spPr bwMode="auto">
          <a:xfrm>
            <a:off x="0" y="1447799"/>
            <a:ext cx="6648450" cy="4623217"/>
          </a:xfrm>
          <a:prstGeom prst="rect">
            <a:avLst/>
          </a:prstGeom>
          <a:solidFill>
            <a:schemeClr val="accent1">
              <a:alpha val="78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302" y="2084187"/>
            <a:ext cx="5914141" cy="1793090"/>
          </a:xfrm>
          <a:noFill/>
        </p:spPr>
        <p:txBody>
          <a:bodyPr lIns="146304" tIns="91440" rIns="146304" bIns="91440" anchor="t" anchorCtr="0"/>
          <a:lstStyle>
            <a:lvl1pPr>
              <a:defRPr sz="5294" spc="-98" baseline="0">
                <a:solidFill>
                  <a:schemeClr val="bg1"/>
                </a:solidFill>
              </a:defRPr>
            </a:lvl1pPr>
          </a:lstStyle>
          <a:p>
            <a:r>
              <a:rPr lang="en-US"/>
              <a:t>Presentation title</a:t>
            </a:r>
          </a:p>
        </p:txBody>
      </p:sp>
      <p:sp>
        <p:nvSpPr>
          <p:cNvPr id="5" name="Text Placeholder 4"/>
          <p:cNvSpPr>
            <a:spLocks noGrp="1"/>
          </p:cNvSpPr>
          <p:nvPr>
            <p:ph type="body" sz="quarter" idx="12" hasCustomPrompt="1"/>
          </p:nvPr>
        </p:nvSpPr>
        <p:spPr>
          <a:xfrm>
            <a:off x="269302" y="3878574"/>
            <a:ext cx="5914142" cy="1792326"/>
          </a:xfrm>
          <a:noFill/>
        </p:spPr>
        <p:txBody>
          <a:bodyPr lIns="146304" tIns="109728" rIns="146304" bIns="109728">
            <a:noAutofit/>
          </a:bodyPr>
          <a:lstStyle>
            <a:lvl1pPr marL="0" indent="0">
              <a:spcBef>
                <a:spcPts val="0"/>
              </a:spcBef>
              <a:buNone/>
              <a:defRPr sz="3137" spc="0" baseline="0">
                <a:solidFill>
                  <a:schemeClr val="bg1"/>
                </a:solidFill>
                <a:latin typeface="+mj-lt"/>
              </a:defRPr>
            </a:lvl1pPr>
          </a:lstStyle>
          <a:p>
            <a:pPr lvl="0"/>
            <a:r>
              <a:rPr lang="en-US"/>
              <a:t>Speaker Name</a:t>
            </a:r>
          </a:p>
        </p:txBody>
      </p:sp>
      <p:pic>
        <p:nvPicPr>
          <p:cNvPr id="7" name="Picture 6"/>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096500" y="91818"/>
            <a:ext cx="2003685" cy="737043"/>
          </a:xfrm>
          <a:prstGeom prst="rect">
            <a:avLst/>
          </a:prstGeom>
        </p:spPr>
      </p:pic>
    </p:spTree>
    <p:extLst>
      <p:ext uri="{BB962C8B-B14F-4D97-AF65-F5344CB8AC3E}">
        <p14:creationId xmlns:p14="http://schemas.microsoft.com/office/powerpoint/2010/main" val="13233669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12410245"/>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0" y="0"/>
            <a:ext cx="12192000" cy="6858000"/>
          </a:xfrm>
          <a:prstGeom prst="rect">
            <a:avLst/>
          </a:prstGeom>
        </p:spPr>
      </p:pic>
      <p:sp>
        <p:nvSpPr>
          <p:cNvPr id="8" name="Rectangle 7"/>
          <p:cNvSpPr/>
          <p:nvPr userDrawn="1"/>
        </p:nvSpPr>
        <p:spPr bwMode="auto">
          <a:xfrm>
            <a:off x="0" y="1447799"/>
            <a:ext cx="6648450" cy="4623217"/>
          </a:xfrm>
          <a:prstGeom prst="rect">
            <a:avLst/>
          </a:prstGeom>
          <a:solidFill>
            <a:schemeClr val="accent1">
              <a:alpha val="78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302" y="2084187"/>
            <a:ext cx="5914141" cy="1793090"/>
          </a:xfrm>
          <a:noFill/>
        </p:spPr>
        <p:txBody>
          <a:bodyPr lIns="146304" tIns="91440" rIns="146304" bIns="91440" anchor="t" anchorCtr="0"/>
          <a:lstStyle>
            <a:lvl1pPr>
              <a:defRPr sz="5294" spc="-98" baseline="0">
                <a:solidFill>
                  <a:schemeClr val="bg1"/>
                </a:solidFill>
              </a:defRPr>
            </a:lvl1pPr>
          </a:lstStyle>
          <a:p>
            <a:r>
              <a:rPr lang="en-US"/>
              <a:t>Presentation title</a:t>
            </a:r>
          </a:p>
        </p:txBody>
      </p:sp>
      <p:sp>
        <p:nvSpPr>
          <p:cNvPr id="5" name="Text Placeholder 4"/>
          <p:cNvSpPr>
            <a:spLocks noGrp="1"/>
          </p:cNvSpPr>
          <p:nvPr>
            <p:ph type="body" sz="quarter" idx="12" hasCustomPrompt="1"/>
          </p:nvPr>
        </p:nvSpPr>
        <p:spPr>
          <a:xfrm>
            <a:off x="269302" y="3878574"/>
            <a:ext cx="5914142" cy="1792326"/>
          </a:xfrm>
          <a:noFill/>
        </p:spPr>
        <p:txBody>
          <a:bodyPr lIns="146304" tIns="109728" rIns="146304" bIns="109728">
            <a:noAutofit/>
          </a:bodyPr>
          <a:lstStyle>
            <a:lvl1pPr marL="0" indent="0">
              <a:spcBef>
                <a:spcPts val="0"/>
              </a:spcBef>
              <a:buNone/>
              <a:defRPr sz="3137" spc="0" baseline="0">
                <a:solidFill>
                  <a:schemeClr val="bg1"/>
                </a:solidFill>
                <a:latin typeface="+mj-lt"/>
              </a:defRPr>
            </a:lvl1pPr>
          </a:lstStyle>
          <a:p>
            <a:pPr lvl="0"/>
            <a:r>
              <a:rPr lang="en-US"/>
              <a:t>Speaker Name</a:t>
            </a:r>
          </a:p>
        </p:txBody>
      </p:sp>
      <p:pic>
        <p:nvPicPr>
          <p:cNvPr id="4" name="Picture 3"/>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223292" y="110401"/>
            <a:ext cx="1858780" cy="683740"/>
          </a:xfrm>
          <a:prstGeom prst="rect">
            <a:avLst/>
          </a:prstGeom>
        </p:spPr>
      </p:pic>
    </p:spTree>
    <p:extLst>
      <p:ext uri="{BB962C8B-B14F-4D97-AF65-F5344CB8AC3E}">
        <p14:creationId xmlns:p14="http://schemas.microsoft.com/office/powerpoint/2010/main" val="6459740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74842237"/>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55285127"/>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26769517"/>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43580521"/>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0569543"/>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45689720"/>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5987585"/>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40338761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24427807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48462651"/>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112296425"/>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80935767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55830821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2926738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cstate="screen">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748989971"/>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1_Blank Accent Color 1">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515838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1"/>
          <p:cNvSpPr txBox="1"/>
          <p:nvPr userDrawn="1"/>
        </p:nvSpPr>
        <p:spPr>
          <a:xfrm>
            <a:off x="1088136" y="1152144"/>
            <a:ext cx="8476343" cy="827315"/>
          </a:xfrm>
          <a:prstGeom prst="rect">
            <a:avLst/>
          </a:prstGeom>
          <a:noFill/>
        </p:spPr>
        <p:txBody>
          <a:bodyPr wrap="square" lIns="182880" tIns="146304" rIns="182880" bIns="146304" rtlCol="0">
            <a:spAutoFit/>
          </a:bodyPr>
          <a:lstStyle/>
          <a:p>
            <a:pPr>
              <a:lnSpc>
                <a:spcPct val="90000"/>
              </a:lnSpc>
              <a:spcAft>
                <a:spcPts val="600"/>
              </a:spcAft>
            </a:pP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00093549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
        <p:nvSpPr>
          <p:cNvPr id="2" name="TextBox 1"/>
          <p:cNvSpPr txBox="1"/>
          <p:nvPr userDrawn="1"/>
        </p:nvSpPr>
        <p:spPr>
          <a:xfrm>
            <a:off x="1088136" y="1152144"/>
            <a:ext cx="8476343" cy="827315"/>
          </a:xfrm>
          <a:prstGeom prst="rect">
            <a:avLst/>
          </a:prstGeom>
          <a:noFill/>
        </p:spPr>
        <p:txBody>
          <a:bodyPr wrap="square" lIns="182880" tIns="146304" rIns="182880" bIns="146304" rtlCol="0">
            <a:spAutoFit/>
          </a:bodyPr>
          <a:lstStyle/>
          <a:p>
            <a:pPr>
              <a:lnSpc>
                <a:spcPct val="90000"/>
              </a:lnSpc>
              <a:spcAft>
                <a:spcPts val="600"/>
              </a:spcAft>
            </a:pP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978235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
        <p:nvSpPr>
          <p:cNvPr id="2" name="TextBox 1"/>
          <p:cNvSpPr txBox="1"/>
          <p:nvPr userDrawn="1"/>
        </p:nvSpPr>
        <p:spPr>
          <a:xfrm>
            <a:off x="1088136" y="1152144"/>
            <a:ext cx="8476343" cy="827315"/>
          </a:xfrm>
          <a:prstGeom prst="rect">
            <a:avLst/>
          </a:prstGeom>
          <a:noFill/>
        </p:spPr>
        <p:txBody>
          <a:bodyPr wrap="square" lIns="182880" tIns="146304" rIns="182880" bIns="146304" rtlCol="0">
            <a:spAutoFit/>
          </a:bodyPr>
          <a:lstStyle/>
          <a:p>
            <a:pPr>
              <a:lnSpc>
                <a:spcPct val="90000"/>
              </a:lnSpc>
              <a:spcAft>
                <a:spcPts val="600"/>
              </a:spcAft>
            </a:pP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3384214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Segoe UI" panose="020B0502040204020203" pitchFamily="34" charset="0"/>
                <a:cs typeface="Segoe UI" panose="020B0502040204020203" pitchFamily="34" charset="0"/>
              </a:defRPr>
            </a:lvl1pPr>
            <a:lvl2pPr marL="339726" indent="0">
              <a:buNone/>
              <a:defRPr>
                <a:gradFill>
                  <a:gsLst>
                    <a:gs pos="1250">
                      <a:srgbClr val="000000"/>
                    </a:gs>
                    <a:gs pos="100000">
                      <a:srgbClr val="000000"/>
                    </a:gs>
                  </a:gsLst>
                  <a:lin ang="5400000" scaled="0"/>
                </a:gradFill>
                <a:latin typeface="Segoe UI" panose="020B0502040204020203" pitchFamily="34" charset="0"/>
                <a:cs typeface="Segoe UI" panose="020B0502040204020203" pitchFamily="34" charset="0"/>
              </a:defRPr>
            </a:lvl2pPr>
            <a:lvl3pPr marL="573090" indent="0">
              <a:buNone/>
              <a:defRPr>
                <a:gradFill>
                  <a:gsLst>
                    <a:gs pos="1250">
                      <a:srgbClr val="000000"/>
                    </a:gs>
                    <a:gs pos="100000">
                      <a:srgbClr val="000000"/>
                    </a:gs>
                  </a:gsLst>
                  <a:lin ang="5400000" scaled="0"/>
                </a:gradFill>
                <a:latin typeface="Segoe UI" panose="020B0502040204020203" pitchFamily="34" charset="0"/>
                <a:cs typeface="Segoe UI" panose="020B0502040204020203" pitchFamily="34" charset="0"/>
              </a:defRPr>
            </a:lvl3pPr>
            <a:lvl4pPr marL="798516" indent="0">
              <a:buNone/>
              <a:defRPr>
                <a:gradFill>
                  <a:gsLst>
                    <a:gs pos="1250">
                      <a:srgbClr val="000000"/>
                    </a:gs>
                    <a:gs pos="100000">
                      <a:srgbClr val="000000"/>
                    </a:gs>
                  </a:gsLst>
                  <a:lin ang="5400000" scaled="0"/>
                </a:gradFill>
                <a:latin typeface="Segoe UI" panose="020B0502040204020203" pitchFamily="34" charset="0"/>
                <a:cs typeface="Segoe UI" panose="020B0502040204020203" pitchFamily="34" charset="0"/>
              </a:defRPr>
            </a:lvl4pPr>
            <a:lvl5pPr marL="1030292" indent="0">
              <a:buNone/>
              <a:defRPr>
                <a:gradFill>
                  <a:gsLst>
                    <a:gs pos="1250">
                      <a:srgbClr val="000000"/>
                    </a:gs>
                    <a:gs pos="100000">
                      <a:srgbClr val="000000"/>
                    </a:gs>
                  </a:gsLst>
                  <a:lin ang="5400000" scaled="0"/>
                </a:gra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8070032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slideLayout" Target="../slideLayouts/slideLayout40.xml"/><Relationship Id="rId18" Type="http://schemas.openxmlformats.org/officeDocument/2006/relationships/slideLayout" Target="../slideLayouts/slideLayout45.xml"/><Relationship Id="rId3" Type="http://schemas.openxmlformats.org/officeDocument/2006/relationships/slideLayout" Target="../slideLayouts/slideLayout30.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17" Type="http://schemas.openxmlformats.org/officeDocument/2006/relationships/slideLayout" Target="../slideLayouts/slideLayout44.xml"/><Relationship Id="rId2" Type="http://schemas.openxmlformats.org/officeDocument/2006/relationships/slideLayout" Target="../slideLayouts/slideLayout29.xml"/><Relationship Id="rId16" Type="http://schemas.openxmlformats.org/officeDocument/2006/relationships/slideLayout" Target="../slideLayouts/slideLayout43.xml"/><Relationship Id="rId20" Type="http://schemas.openxmlformats.org/officeDocument/2006/relationships/image" Target="../media/image7.emf"/><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5" Type="http://schemas.openxmlformats.org/officeDocument/2006/relationships/slideLayout" Target="../slideLayouts/slideLayout32.xml"/><Relationship Id="rId15" Type="http://schemas.openxmlformats.org/officeDocument/2006/relationships/slideLayout" Target="../slideLayouts/slideLayout42.xml"/><Relationship Id="rId10" Type="http://schemas.openxmlformats.org/officeDocument/2006/relationships/slideLayout" Target="../slideLayouts/slideLayout37.xml"/><Relationship Id="rId19" Type="http://schemas.openxmlformats.org/officeDocument/2006/relationships/theme" Target="../theme/theme2.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slideLayout" Target="../slideLayouts/slideLayout4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3.xml"/><Relationship Id="rId13" Type="http://schemas.openxmlformats.org/officeDocument/2006/relationships/slideLayout" Target="../slideLayouts/slideLayout58.xml"/><Relationship Id="rId18" Type="http://schemas.openxmlformats.org/officeDocument/2006/relationships/slideLayout" Target="../slideLayouts/slideLayout63.xml"/><Relationship Id="rId3" Type="http://schemas.openxmlformats.org/officeDocument/2006/relationships/slideLayout" Target="../slideLayouts/slideLayout48.xml"/><Relationship Id="rId21" Type="http://schemas.openxmlformats.org/officeDocument/2006/relationships/slideLayout" Target="../slideLayouts/slideLayout66.xml"/><Relationship Id="rId7" Type="http://schemas.openxmlformats.org/officeDocument/2006/relationships/slideLayout" Target="../slideLayouts/slideLayout52.xml"/><Relationship Id="rId12" Type="http://schemas.openxmlformats.org/officeDocument/2006/relationships/slideLayout" Target="../slideLayouts/slideLayout57.xml"/><Relationship Id="rId17" Type="http://schemas.openxmlformats.org/officeDocument/2006/relationships/slideLayout" Target="../slideLayouts/slideLayout62.xml"/><Relationship Id="rId2" Type="http://schemas.openxmlformats.org/officeDocument/2006/relationships/slideLayout" Target="../slideLayouts/slideLayout47.xml"/><Relationship Id="rId16" Type="http://schemas.openxmlformats.org/officeDocument/2006/relationships/slideLayout" Target="../slideLayouts/slideLayout61.xml"/><Relationship Id="rId20" Type="http://schemas.openxmlformats.org/officeDocument/2006/relationships/slideLayout" Target="../slideLayouts/slideLayout65.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24" Type="http://schemas.openxmlformats.org/officeDocument/2006/relationships/image" Target="../media/image7.emf"/><Relationship Id="rId5" Type="http://schemas.openxmlformats.org/officeDocument/2006/relationships/slideLayout" Target="../slideLayouts/slideLayout50.xml"/><Relationship Id="rId15" Type="http://schemas.openxmlformats.org/officeDocument/2006/relationships/slideLayout" Target="../slideLayouts/slideLayout60.xml"/><Relationship Id="rId23" Type="http://schemas.openxmlformats.org/officeDocument/2006/relationships/theme" Target="../theme/theme3.xml"/><Relationship Id="rId10" Type="http://schemas.openxmlformats.org/officeDocument/2006/relationships/slideLayout" Target="../slideLayouts/slideLayout55.xml"/><Relationship Id="rId19" Type="http://schemas.openxmlformats.org/officeDocument/2006/relationships/slideLayout" Target="../slideLayouts/slideLayout64.xml"/><Relationship Id="rId4" Type="http://schemas.openxmlformats.org/officeDocument/2006/relationships/slideLayout" Target="../slideLayouts/slideLayout49.xml"/><Relationship Id="rId9" Type="http://schemas.openxmlformats.org/officeDocument/2006/relationships/slideLayout" Target="../slideLayouts/slideLayout54.xml"/><Relationship Id="rId14" Type="http://schemas.openxmlformats.org/officeDocument/2006/relationships/slideLayout" Target="../slideLayouts/slideLayout59.xml"/><Relationship Id="rId22" Type="http://schemas.openxmlformats.org/officeDocument/2006/relationships/slideLayout" Target="../slideLayouts/slideLayout6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5.xml"/><Relationship Id="rId3" Type="http://schemas.openxmlformats.org/officeDocument/2006/relationships/slideLayout" Target="../slideLayouts/slideLayout70.xml"/><Relationship Id="rId7" Type="http://schemas.openxmlformats.org/officeDocument/2006/relationships/slideLayout" Target="../slideLayouts/slideLayout74.xml"/><Relationship Id="rId2" Type="http://schemas.openxmlformats.org/officeDocument/2006/relationships/slideLayout" Target="../slideLayouts/slideLayout69.xml"/><Relationship Id="rId1" Type="http://schemas.openxmlformats.org/officeDocument/2006/relationships/slideLayout" Target="../slideLayouts/slideLayout68.xml"/><Relationship Id="rId6" Type="http://schemas.openxmlformats.org/officeDocument/2006/relationships/slideLayout" Target="../slideLayouts/slideLayout73.xml"/><Relationship Id="rId11" Type="http://schemas.openxmlformats.org/officeDocument/2006/relationships/image" Target="../media/image7.emf"/><Relationship Id="rId5" Type="http://schemas.openxmlformats.org/officeDocument/2006/relationships/slideLayout" Target="../slideLayouts/slideLayout72.xml"/><Relationship Id="rId10" Type="http://schemas.openxmlformats.org/officeDocument/2006/relationships/theme" Target="../theme/theme4.xml"/><Relationship Id="rId4" Type="http://schemas.openxmlformats.org/officeDocument/2006/relationships/slideLayout" Target="../slideLayouts/slideLayout71.xml"/><Relationship Id="rId9" Type="http://schemas.openxmlformats.org/officeDocument/2006/relationships/slideLayout" Target="../slideLayouts/slideLayout76.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84.xml"/><Relationship Id="rId13" Type="http://schemas.openxmlformats.org/officeDocument/2006/relationships/slideLayout" Target="../slideLayouts/slideLayout89.xml"/><Relationship Id="rId18" Type="http://schemas.openxmlformats.org/officeDocument/2006/relationships/slideLayout" Target="../slideLayouts/slideLayout94.xml"/><Relationship Id="rId26" Type="http://schemas.openxmlformats.org/officeDocument/2006/relationships/slideLayout" Target="../slideLayouts/slideLayout102.xml"/><Relationship Id="rId3" Type="http://schemas.openxmlformats.org/officeDocument/2006/relationships/slideLayout" Target="../slideLayouts/slideLayout79.xml"/><Relationship Id="rId21" Type="http://schemas.openxmlformats.org/officeDocument/2006/relationships/slideLayout" Target="../slideLayouts/slideLayout97.xml"/><Relationship Id="rId7" Type="http://schemas.openxmlformats.org/officeDocument/2006/relationships/slideLayout" Target="../slideLayouts/slideLayout83.xml"/><Relationship Id="rId12" Type="http://schemas.openxmlformats.org/officeDocument/2006/relationships/slideLayout" Target="../slideLayouts/slideLayout88.xml"/><Relationship Id="rId17" Type="http://schemas.openxmlformats.org/officeDocument/2006/relationships/slideLayout" Target="../slideLayouts/slideLayout93.xml"/><Relationship Id="rId25" Type="http://schemas.openxmlformats.org/officeDocument/2006/relationships/slideLayout" Target="../slideLayouts/slideLayout101.xml"/><Relationship Id="rId2" Type="http://schemas.openxmlformats.org/officeDocument/2006/relationships/slideLayout" Target="../slideLayouts/slideLayout78.xml"/><Relationship Id="rId16" Type="http://schemas.openxmlformats.org/officeDocument/2006/relationships/slideLayout" Target="../slideLayouts/slideLayout92.xml"/><Relationship Id="rId20" Type="http://schemas.openxmlformats.org/officeDocument/2006/relationships/slideLayout" Target="../slideLayouts/slideLayout96.xml"/><Relationship Id="rId29" Type="http://schemas.openxmlformats.org/officeDocument/2006/relationships/slideLayout" Target="../slideLayouts/slideLayout105.xml"/><Relationship Id="rId1" Type="http://schemas.openxmlformats.org/officeDocument/2006/relationships/slideLayout" Target="../slideLayouts/slideLayout77.xml"/><Relationship Id="rId6" Type="http://schemas.openxmlformats.org/officeDocument/2006/relationships/slideLayout" Target="../slideLayouts/slideLayout82.xml"/><Relationship Id="rId11" Type="http://schemas.openxmlformats.org/officeDocument/2006/relationships/slideLayout" Target="../slideLayouts/slideLayout87.xml"/><Relationship Id="rId24" Type="http://schemas.openxmlformats.org/officeDocument/2006/relationships/slideLayout" Target="../slideLayouts/slideLayout100.xml"/><Relationship Id="rId5" Type="http://schemas.openxmlformats.org/officeDocument/2006/relationships/slideLayout" Target="../slideLayouts/slideLayout81.xml"/><Relationship Id="rId15" Type="http://schemas.openxmlformats.org/officeDocument/2006/relationships/slideLayout" Target="../slideLayouts/slideLayout91.xml"/><Relationship Id="rId23" Type="http://schemas.openxmlformats.org/officeDocument/2006/relationships/slideLayout" Target="../slideLayouts/slideLayout99.xml"/><Relationship Id="rId28" Type="http://schemas.openxmlformats.org/officeDocument/2006/relationships/slideLayout" Target="../slideLayouts/slideLayout104.xml"/><Relationship Id="rId10" Type="http://schemas.openxmlformats.org/officeDocument/2006/relationships/slideLayout" Target="../slideLayouts/slideLayout86.xml"/><Relationship Id="rId19" Type="http://schemas.openxmlformats.org/officeDocument/2006/relationships/slideLayout" Target="../slideLayouts/slideLayout95.xml"/><Relationship Id="rId31" Type="http://schemas.openxmlformats.org/officeDocument/2006/relationships/theme" Target="../theme/theme5.xml"/><Relationship Id="rId4" Type="http://schemas.openxmlformats.org/officeDocument/2006/relationships/slideLayout" Target="../slideLayouts/slideLayout80.xml"/><Relationship Id="rId9" Type="http://schemas.openxmlformats.org/officeDocument/2006/relationships/slideLayout" Target="../slideLayouts/slideLayout85.xml"/><Relationship Id="rId14" Type="http://schemas.openxmlformats.org/officeDocument/2006/relationships/slideLayout" Target="../slideLayouts/slideLayout90.xml"/><Relationship Id="rId22" Type="http://schemas.openxmlformats.org/officeDocument/2006/relationships/slideLayout" Target="../slideLayouts/slideLayout98.xml"/><Relationship Id="rId27" Type="http://schemas.openxmlformats.org/officeDocument/2006/relationships/slideLayout" Target="../slideLayouts/slideLayout103.xml"/><Relationship Id="rId30" Type="http://schemas.openxmlformats.org/officeDocument/2006/relationships/slideLayout" Target="../slideLayouts/slideLayout106.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14.xml"/><Relationship Id="rId3" Type="http://schemas.openxmlformats.org/officeDocument/2006/relationships/slideLayout" Target="../slideLayouts/slideLayout109.xml"/><Relationship Id="rId7" Type="http://schemas.openxmlformats.org/officeDocument/2006/relationships/slideLayout" Target="../slideLayouts/slideLayout113.xml"/><Relationship Id="rId12" Type="http://schemas.openxmlformats.org/officeDocument/2006/relationships/theme" Target="../theme/theme6.xml"/><Relationship Id="rId2" Type="http://schemas.openxmlformats.org/officeDocument/2006/relationships/slideLayout" Target="../slideLayouts/slideLayout108.xml"/><Relationship Id="rId1" Type="http://schemas.openxmlformats.org/officeDocument/2006/relationships/slideLayout" Target="../slideLayouts/slideLayout107.xml"/><Relationship Id="rId6" Type="http://schemas.openxmlformats.org/officeDocument/2006/relationships/slideLayout" Target="../slideLayouts/slideLayout112.xml"/><Relationship Id="rId11" Type="http://schemas.openxmlformats.org/officeDocument/2006/relationships/slideLayout" Target="../slideLayouts/slideLayout117.xml"/><Relationship Id="rId5" Type="http://schemas.openxmlformats.org/officeDocument/2006/relationships/slideLayout" Target="../slideLayouts/slideLayout111.xml"/><Relationship Id="rId10" Type="http://schemas.openxmlformats.org/officeDocument/2006/relationships/slideLayout" Target="../slideLayouts/slideLayout116.xml"/><Relationship Id="rId4" Type="http://schemas.openxmlformats.org/officeDocument/2006/relationships/slideLayout" Target="../slideLayouts/slideLayout110.xml"/><Relationship Id="rId9" Type="http://schemas.openxmlformats.org/officeDocument/2006/relationships/slideLayout" Target="../slideLayouts/slideLayout11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2154083"/>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 id="2147483700" r:id="rId12"/>
    <p:sldLayoutId id="2147483701" r:id="rId13"/>
    <p:sldLayoutId id="2147483702" r:id="rId14"/>
    <p:sldLayoutId id="2147483703" r:id="rId15"/>
    <p:sldLayoutId id="2147483704" r:id="rId16"/>
    <p:sldLayoutId id="2147483705" r:id="rId17"/>
    <p:sldLayoutId id="2147483706" r:id="rId18"/>
    <p:sldLayoutId id="2147483707" r:id="rId19"/>
    <p:sldLayoutId id="2147483708" r:id="rId20"/>
    <p:sldLayoutId id="2147483709" r:id="rId21"/>
    <p:sldLayoutId id="2147483710" r:id="rId22"/>
    <p:sldLayoutId id="2147483711" r:id="rId23"/>
    <p:sldLayoutId id="2147483712" r:id="rId24"/>
    <p:sldLayoutId id="2147483713" r:id="rId25"/>
    <p:sldLayoutId id="2147483714" r:id="rId26"/>
    <p:sldLayoutId id="2147483715" r:id="rId27"/>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0" cstate="screen">
            <a:extLst>
              <a:ext uri="{28A0092B-C50C-407E-A947-70E740481C1C}">
                <a14:useLocalDpi xmlns:a14="http://schemas.microsoft.com/office/drawing/2010/main"/>
              </a:ext>
            </a:extLst>
          </a:blip>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47522734"/>
      </p:ext>
    </p:extLst>
  </p:cSld>
  <p:clrMap bg1="lt1" tx1="dk1" bg2="lt2" tx2="dk2" accent1="accent1" accent2="accent2" accent3="accent3" accent4="accent4" accent5="accent5" accent6="accent6" hlink="hlink" folHlink="folHlink"/>
  <p:sldLayoutIdLst>
    <p:sldLayoutId id="2147483719" r:id="rId1"/>
    <p:sldLayoutId id="2147483720" r:id="rId2"/>
    <p:sldLayoutId id="2147483721" r:id="rId3"/>
    <p:sldLayoutId id="2147483722" r:id="rId4"/>
    <p:sldLayoutId id="2147483723" r:id="rId5"/>
    <p:sldLayoutId id="2147483724" r:id="rId6"/>
    <p:sldLayoutId id="2147483725" r:id="rId7"/>
    <p:sldLayoutId id="2147483726" r:id="rId8"/>
    <p:sldLayoutId id="2147483727" r:id="rId9"/>
    <p:sldLayoutId id="2147483728" r:id="rId10"/>
    <p:sldLayoutId id="2147483729" r:id="rId11"/>
    <p:sldLayoutId id="2147483730" r:id="rId12"/>
    <p:sldLayoutId id="2147483731" r:id="rId13"/>
    <p:sldLayoutId id="2147483732" r:id="rId14"/>
    <p:sldLayoutId id="2147483733" r:id="rId15"/>
    <p:sldLayoutId id="2147483734" r:id="rId16"/>
    <p:sldLayoutId id="2147483735" r:id="rId17"/>
    <p:sldLayoutId id="2147483736"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4" cstate="screen">
            <a:extLst>
              <a:ext uri="{28A0092B-C50C-407E-A947-70E740481C1C}">
                <a14:useLocalDpi xmlns:a14="http://schemas.microsoft.com/office/drawing/2010/main"/>
              </a:ext>
            </a:extLst>
          </a:blip>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3589352520"/>
      </p:ext>
    </p:extLst>
  </p:cSld>
  <p:clrMap bg1="lt1" tx1="dk1" bg2="lt2" tx2="dk2" accent1="accent1" accent2="accent2" accent3="accent3" accent4="accent4" accent5="accent5" accent6="accent6" hlink="hlink" folHlink="folHlink"/>
  <p:sldLayoutIdLst>
    <p:sldLayoutId id="2147483738" r:id="rId1"/>
    <p:sldLayoutId id="2147483739" r:id="rId2"/>
    <p:sldLayoutId id="2147483740" r:id="rId3"/>
    <p:sldLayoutId id="2147483741" r:id="rId4"/>
    <p:sldLayoutId id="2147483742" r:id="rId5"/>
    <p:sldLayoutId id="2147483743" r:id="rId6"/>
    <p:sldLayoutId id="2147483744" r:id="rId7"/>
    <p:sldLayoutId id="2147483745" r:id="rId8"/>
    <p:sldLayoutId id="2147483746" r:id="rId9"/>
    <p:sldLayoutId id="2147483747" r:id="rId10"/>
    <p:sldLayoutId id="2147483748" r:id="rId11"/>
    <p:sldLayoutId id="2147483749" r:id="rId12"/>
    <p:sldLayoutId id="2147483750" r:id="rId13"/>
    <p:sldLayoutId id="2147483751" r:id="rId14"/>
    <p:sldLayoutId id="2147483752" r:id="rId15"/>
    <p:sldLayoutId id="2147483753" r:id="rId16"/>
    <p:sldLayoutId id="2147483754" r:id="rId17"/>
    <p:sldLayoutId id="2147483756" r:id="rId18"/>
    <p:sldLayoutId id="2147483757" r:id="rId19"/>
    <p:sldLayoutId id="2147483758" r:id="rId20"/>
    <p:sldLayoutId id="2147483759" r:id="rId21"/>
    <p:sldLayoutId id="2147483760" r:id="rId22"/>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4"/>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4" y="1189178"/>
            <a:ext cx="11653521" cy="232965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11" cstate="screen">
            <a:extLst>
              <a:ext uri="{28A0092B-C50C-407E-A947-70E740481C1C}">
                <a14:useLocalDpi xmlns:a14="http://schemas.microsoft.com/office/drawing/2010/main"/>
              </a:ext>
            </a:extLst>
          </a:blip>
          <a:stretch>
            <a:fillRect/>
          </a:stretch>
        </p:blipFill>
        <p:spPr>
          <a:xfrm rot="5400000">
            <a:off x="9179301" y="3012080"/>
            <a:ext cx="6858623" cy="833218"/>
          </a:xfrm>
          <a:prstGeom prst="rect">
            <a:avLst/>
          </a:prstGeom>
        </p:spPr>
      </p:pic>
    </p:spTree>
    <p:extLst>
      <p:ext uri="{BB962C8B-B14F-4D97-AF65-F5344CB8AC3E}">
        <p14:creationId xmlns:p14="http://schemas.microsoft.com/office/powerpoint/2010/main" val="1307439902"/>
      </p:ext>
    </p:extLst>
  </p:cSld>
  <p:clrMap bg1="lt1" tx1="dk1" bg2="lt2" tx2="dk2" accent1="accent1" accent2="accent2" accent3="accent3" accent4="accent4" accent5="accent5" accent6="accent6" hlink="hlink" folHlink="folHlink"/>
  <p:sldLayoutIdLst>
    <p:sldLayoutId id="2147483762" r:id="rId1"/>
    <p:sldLayoutId id="2147483763" r:id="rId2"/>
    <p:sldLayoutId id="2147483764" r:id="rId3"/>
    <p:sldLayoutId id="2147483765" r:id="rId4"/>
    <p:sldLayoutId id="2147483766" r:id="rId5"/>
    <p:sldLayoutId id="2147483767" r:id="rId6"/>
    <p:sldLayoutId id="2147483768" r:id="rId7"/>
    <p:sldLayoutId id="2147483769" r:id="rId8"/>
    <p:sldLayoutId id="2147483770" r:id="rId9"/>
  </p:sldLayoutIdLst>
  <p:transition>
    <p:fade/>
  </p:transition>
  <p:txStyles>
    <p:titleStyle>
      <a:lvl1pPr algn="l" defTabSz="896365" rtl="0" eaLnBrk="1" latinLnBrk="0" hangingPunct="1">
        <a:lnSpc>
          <a:spcPct val="90000"/>
        </a:lnSpc>
        <a:spcBef>
          <a:spcPct val="0"/>
        </a:spcBef>
        <a:buNone/>
        <a:defRPr lang="en-US" sz="4705" b="0" kern="1200" cap="none" spc="-144"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19685" marR="0" indent="-219685" algn="l" defTabSz="896365"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39368" marR="0" indent="-219685" algn="l" defTabSz="896365"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59054" marR="0" indent="-219685" algn="l" defTabSz="896365"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78738" marR="0" indent="-219685" algn="l" defTabSz="896365"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4pPr>
      <a:lvl5pPr marL="1098423" marR="0" indent="-219685" algn="l" defTabSz="896365"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5pPr>
      <a:lvl6pPr marL="2465003" indent="-224092" algn="l" defTabSz="896365" rtl="0" eaLnBrk="1" latinLnBrk="0" hangingPunct="1">
        <a:spcBef>
          <a:spcPct val="20000"/>
        </a:spcBef>
        <a:buFont typeface="Arial" pitchFamily="34" charset="0"/>
        <a:buChar char="•"/>
        <a:defRPr sz="1922" kern="1200">
          <a:solidFill>
            <a:schemeClr val="tx1"/>
          </a:solidFill>
          <a:latin typeface="+mn-lt"/>
          <a:ea typeface="+mn-ea"/>
          <a:cs typeface="+mn-cs"/>
        </a:defRPr>
      </a:lvl6pPr>
      <a:lvl7pPr marL="2913186" indent="-224092" algn="l" defTabSz="896365" rtl="0" eaLnBrk="1" latinLnBrk="0" hangingPunct="1">
        <a:spcBef>
          <a:spcPct val="20000"/>
        </a:spcBef>
        <a:buFont typeface="Arial" pitchFamily="34" charset="0"/>
        <a:buChar char="•"/>
        <a:defRPr sz="1922" kern="1200">
          <a:solidFill>
            <a:schemeClr val="tx1"/>
          </a:solidFill>
          <a:latin typeface="+mn-lt"/>
          <a:ea typeface="+mn-ea"/>
          <a:cs typeface="+mn-cs"/>
        </a:defRPr>
      </a:lvl7pPr>
      <a:lvl8pPr marL="3361368" indent="-224092" algn="l" defTabSz="896365" rtl="0" eaLnBrk="1" latinLnBrk="0" hangingPunct="1">
        <a:spcBef>
          <a:spcPct val="20000"/>
        </a:spcBef>
        <a:buFont typeface="Arial" pitchFamily="34" charset="0"/>
        <a:buChar char="•"/>
        <a:defRPr sz="1922" kern="1200">
          <a:solidFill>
            <a:schemeClr val="tx1"/>
          </a:solidFill>
          <a:latin typeface="+mn-lt"/>
          <a:ea typeface="+mn-ea"/>
          <a:cs typeface="+mn-cs"/>
        </a:defRPr>
      </a:lvl8pPr>
      <a:lvl9pPr marL="3809552" indent="-224092" algn="l" defTabSz="896365" rtl="0" eaLnBrk="1" latinLnBrk="0" hangingPunct="1">
        <a:spcBef>
          <a:spcPct val="20000"/>
        </a:spcBef>
        <a:buFont typeface="Arial" pitchFamily="34" charset="0"/>
        <a:buChar char="•"/>
        <a:defRPr sz="1922" kern="1200">
          <a:solidFill>
            <a:schemeClr val="tx1"/>
          </a:solidFill>
          <a:latin typeface="+mn-lt"/>
          <a:ea typeface="+mn-ea"/>
          <a:cs typeface="+mn-cs"/>
        </a:defRPr>
      </a:lvl9pPr>
    </p:bodyStyle>
    <p:otherStyle>
      <a:defPPr>
        <a:defRPr lang="en-US"/>
      </a:defPPr>
      <a:lvl1pPr marL="0" algn="l" defTabSz="896365" rtl="0" eaLnBrk="1" latinLnBrk="0" hangingPunct="1">
        <a:defRPr sz="1730" kern="1200">
          <a:solidFill>
            <a:schemeClr val="tx1"/>
          </a:solidFill>
          <a:latin typeface="+mn-lt"/>
          <a:ea typeface="+mn-ea"/>
          <a:cs typeface="+mn-cs"/>
        </a:defRPr>
      </a:lvl1pPr>
      <a:lvl2pPr marL="448182" algn="l" defTabSz="896365" rtl="0" eaLnBrk="1" latinLnBrk="0" hangingPunct="1">
        <a:defRPr sz="1730" kern="1200">
          <a:solidFill>
            <a:schemeClr val="tx1"/>
          </a:solidFill>
          <a:latin typeface="+mn-lt"/>
          <a:ea typeface="+mn-ea"/>
          <a:cs typeface="+mn-cs"/>
        </a:defRPr>
      </a:lvl2pPr>
      <a:lvl3pPr marL="896365" algn="l" defTabSz="896365" rtl="0" eaLnBrk="1" latinLnBrk="0" hangingPunct="1">
        <a:defRPr sz="1730" kern="1200">
          <a:solidFill>
            <a:schemeClr val="tx1"/>
          </a:solidFill>
          <a:latin typeface="+mn-lt"/>
          <a:ea typeface="+mn-ea"/>
          <a:cs typeface="+mn-cs"/>
        </a:defRPr>
      </a:lvl3pPr>
      <a:lvl4pPr marL="1344547" algn="l" defTabSz="896365" rtl="0" eaLnBrk="1" latinLnBrk="0" hangingPunct="1">
        <a:defRPr sz="1730" kern="1200">
          <a:solidFill>
            <a:schemeClr val="tx1"/>
          </a:solidFill>
          <a:latin typeface="+mn-lt"/>
          <a:ea typeface="+mn-ea"/>
          <a:cs typeface="+mn-cs"/>
        </a:defRPr>
      </a:lvl4pPr>
      <a:lvl5pPr marL="1792730" algn="l" defTabSz="896365" rtl="0" eaLnBrk="1" latinLnBrk="0" hangingPunct="1">
        <a:defRPr sz="1730" kern="1200">
          <a:solidFill>
            <a:schemeClr val="tx1"/>
          </a:solidFill>
          <a:latin typeface="+mn-lt"/>
          <a:ea typeface="+mn-ea"/>
          <a:cs typeface="+mn-cs"/>
        </a:defRPr>
      </a:lvl5pPr>
      <a:lvl6pPr marL="2240913" algn="l" defTabSz="896365" rtl="0" eaLnBrk="1" latinLnBrk="0" hangingPunct="1">
        <a:defRPr sz="1730" kern="1200">
          <a:solidFill>
            <a:schemeClr val="tx1"/>
          </a:solidFill>
          <a:latin typeface="+mn-lt"/>
          <a:ea typeface="+mn-ea"/>
          <a:cs typeface="+mn-cs"/>
        </a:defRPr>
      </a:lvl6pPr>
      <a:lvl7pPr marL="2689094" algn="l" defTabSz="896365" rtl="0" eaLnBrk="1" latinLnBrk="0" hangingPunct="1">
        <a:defRPr sz="1730" kern="1200">
          <a:solidFill>
            <a:schemeClr val="tx1"/>
          </a:solidFill>
          <a:latin typeface="+mn-lt"/>
          <a:ea typeface="+mn-ea"/>
          <a:cs typeface="+mn-cs"/>
        </a:defRPr>
      </a:lvl7pPr>
      <a:lvl8pPr marL="3137277" algn="l" defTabSz="896365" rtl="0" eaLnBrk="1" latinLnBrk="0" hangingPunct="1">
        <a:defRPr sz="1730" kern="1200">
          <a:solidFill>
            <a:schemeClr val="tx1"/>
          </a:solidFill>
          <a:latin typeface="+mn-lt"/>
          <a:ea typeface="+mn-ea"/>
          <a:cs typeface="+mn-cs"/>
        </a:defRPr>
      </a:lvl8pPr>
      <a:lvl9pPr marL="3585460" algn="l" defTabSz="896365" rtl="0" eaLnBrk="1" latinLnBrk="0" hangingPunct="1">
        <a:defRPr sz="173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pos="1373">
          <p15:clr>
            <a:srgbClr val="C35EA4"/>
          </p15:clr>
        </p15:guide>
        <p15:guide id="4" pos="1517">
          <p15:clr>
            <a:srgbClr val="C35EA4"/>
          </p15:clr>
        </p15:guide>
        <p15:guide id="5" pos="2621">
          <p15:clr>
            <a:srgbClr val="C35EA4"/>
          </p15:clr>
        </p15:guide>
        <p15:guide id="6" pos="2765">
          <p15:clr>
            <a:srgbClr val="C35EA4"/>
          </p15:clr>
        </p15:guide>
        <p15:guide id="7" pos="3821">
          <p15:clr>
            <a:srgbClr val="C35EA4"/>
          </p15:clr>
        </p15:guide>
        <p15:guide id="8" pos="3989">
          <p15:clr>
            <a:srgbClr val="C35EA4"/>
          </p15:clr>
        </p15:guide>
        <p15:guide id="9" pos="5069">
          <p15:clr>
            <a:srgbClr val="C35EA4"/>
          </p15:clr>
        </p15:guide>
        <p15:guide id="10" pos="5213">
          <p15:clr>
            <a:srgbClr val="C35EA4"/>
          </p15:clr>
        </p15:guide>
        <p15:guide id="11" pos="6317">
          <p15:clr>
            <a:srgbClr val="C35EA4"/>
          </p15:clr>
        </p15:guide>
        <p15:guide id="12" pos="6461">
          <p15:clr>
            <a:srgbClr val="C35EA4"/>
          </p15:clr>
        </p15:guide>
        <p15:guide id="16" pos="293">
          <p15:clr>
            <a:srgbClr val="F26B43"/>
          </p15:clr>
        </p15:guide>
        <p15:guide id="17" pos="7541">
          <p15:clr>
            <a:srgbClr val="F26B43"/>
          </p15:clr>
        </p15:guide>
        <p15:guide id="18" orient="horz" pos="766">
          <p15:clr>
            <a:srgbClr val="5ACBF0"/>
          </p15:clr>
        </p15:guide>
        <p15:guide id="19" orient="horz" pos="1393">
          <p15:clr>
            <a:srgbClr val="5ACBF0"/>
          </p15:clr>
        </p15:guide>
        <p15:guide id="20" orient="horz" pos="617">
          <p15:clr>
            <a:srgbClr val="5ACBF0"/>
          </p15:clr>
        </p15:guide>
        <p15:guide id="21" orient="horz" pos="1544">
          <p15:clr>
            <a:srgbClr val="5ACBF0"/>
          </p15:clr>
        </p15:guide>
        <p15:guide id="22" orient="horz" pos="2172">
          <p15:clr>
            <a:srgbClr val="5ACBF0"/>
          </p15:clr>
        </p15:guide>
        <p15:guide id="23" orient="horz" pos="2320">
          <p15:clr>
            <a:srgbClr val="5ACBF0"/>
          </p15:clr>
        </p15:guide>
        <p15:guide id="25" orient="horz" pos="289">
          <p15:clr>
            <a:srgbClr val="F26B43"/>
          </p15:clr>
        </p15:guide>
        <p15:guide id="26" orient="horz" pos="4202">
          <p15:clr>
            <a:srgbClr val="F26B43"/>
          </p15:clr>
        </p15:guide>
        <p15:guide id="27" orient="horz" pos="2949">
          <p15:clr>
            <a:srgbClr val="5ACBF0"/>
          </p15:clr>
        </p15:guide>
        <p15:guide id="28" orient="horz" pos="3098">
          <p15:clr>
            <a:srgbClr val="5ACBF0"/>
          </p15:clr>
        </p15:guide>
        <p15:guide id="29" orient="horz" pos="3727">
          <p15:clr>
            <a:srgbClr val="5ACBF0"/>
          </p15:clr>
        </p15:guide>
        <p15:guide id="30" orient="horz" pos="3876">
          <p15:clr>
            <a:srgbClr val="5ACBF0"/>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21849141"/>
      </p:ext>
    </p:extLst>
  </p:cSld>
  <p:clrMap bg1="lt1" tx1="dk1" bg2="lt2" tx2="dk2" accent1="accent1" accent2="accent2" accent3="accent3" accent4="accent4" accent5="accent5" accent6="accent6" hlink="hlink" folHlink="folHlink"/>
  <p:sldLayoutIdLst>
    <p:sldLayoutId id="2147483772" r:id="rId1"/>
    <p:sldLayoutId id="2147483773" r:id="rId2"/>
    <p:sldLayoutId id="2147483774" r:id="rId3"/>
    <p:sldLayoutId id="2147483775" r:id="rId4"/>
    <p:sldLayoutId id="2147483776" r:id="rId5"/>
    <p:sldLayoutId id="2147483777" r:id="rId6"/>
    <p:sldLayoutId id="2147483778" r:id="rId7"/>
    <p:sldLayoutId id="2147483779" r:id="rId8"/>
    <p:sldLayoutId id="2147483780" r:id="rId9"/>
    <p:sldLayoutId id="2147483781" r:id="rId10"/>
    <p:sldLayoutId id="2147483782" r:id="rId11"/>
    <p:sldLayoutId id="2147483783" r:id="rId12"/>
    <p:sldLayoutId id="2147483784" r:id="rId13"/>
    <p:sldLayoutId id="2147483785" r:id="rId14"/>
    <p:sldLayoutId id="2147483786" r:id="rId15"/>
    <p:sldLayoutId id="2147483787" r:id="rId16"/>
    <p:sldLayoutId id="2147483788" r:id="rId17"/>
    <p:sldLayoutId id="2147483789" r:id="rId18"/>
    <p:sldLayoutId id="2147483790" r:id="rId19"/>
    <p:sldLayoutId id="2147483791" r:id="rId20"/>
    <p:sldLayoutId id="2147483792" r:id="rId21"/>
    <p:sldLayoutId id="2147483793" r:id="rId22"/>
    <p:sldLayoutId id="2147483794" r:id="rId23"/>
    <p:sldLayoutId id="2147483795" r:id="rId24"/>
    <p:sldLayoutId id="2147483796" r:id="rId25"/>
    <p:sldLayoutId id="2147483797" r:id="rId26"/>
    <p:sldLayoutId id="2147483798" r:id="rId27"/>
    <p:sldLayoutId id="2147483799" r:id="rId28"/>
    <p:sldLayoutId id="2147483800" r:id="rId29"/>
    <p:sldLayoutId id="2147483801" r:id="rId30"/>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D2EBC0A-36D3-42FA-BFC9-A198A85F36F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1FDE7D6-1A97-49C3-A374-10C1C3142D5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C2C6D4A-F5E9-41AE-8F18-689AE9D063B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7AD81B2-B299-4DA6-AA30-731A5361A389}" type="datetimeFigureOut">
              <a:rPr lang="en-US" smtClean="0"/>
              <a:t>4/17/2018</a:t>
            </a:fld>
            <a:endParaRPr lang="en-US" dirty="0"/>
          </a:p>
        </p:txBody>
      </p:sp>
      <p:sp>
        <p:nvSpPr>
          <p:cNvPr id="5" name="Footer Placeholder 4">
            <a:extLst>
              <a:ext uri="{FF2B5EF4-FFF2-40B4-BE49-F238E27FC236}">
                <a16:creationId xmlns:a16="http://schemas.microsoft.com/office/drawing/2014/main" id="{37F63DB3-A266-45C6-AACA-EF7D39E474B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3D577BC1-1970-4492-A760-C4621B567B5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1593A06-D56C-486A-8192-DD8AFC406961}" type="slidenum">
              <a:rPr lang="en-US" smtClean="0"/>
              <a:t>‹#›</a:t>
            </a:fld>
            <a:endParaRPr lang="en-US" dirty="0"/>
          </a:p>
        </p:txBody>
      </p:sp>
    </p:spTree>
    <p:extLst>
      <p:ext uri="{BB962C8B-B14F-4D97-AF65-F5344CB8AC3E}">
        <p14:creationId xmlns:p14="http://schemas.microsoft.com/office/powerpoint/2010/main" val="2528144177"/>
      </p:ext>
    </p:extLst>
  </p:cSld>
  <p:clrMap bg1="lt1" tx1="dk1" bg2="lt2" tx2="dk2" accent1="accent1" accent2="accent2" accent3="accent3" accent4="accent4" accent5="accent5" accent6="accent6" hlink="hlink" folHlink="folHlink"/>
  <p:sldLayoutIdLst>
    <p:sldLayoutId id="2147483803" r:id="rId1"/>
    <p:sldLayoutId id="2147483804" r:id="rId2"/>
    <p:sldLayoutId id="2147483805" r:id="rId3"/>
    <p:sldLayoutId id="2147483806" r:id="rId4"/>
    <p:sldLayoutId id="2147483807" r:id="rId5"/>
    <p:sldLayoutId id="2147483808" r:id="rId6"/>
    <p:sldLayoutId id="2147483809" r:id="rId7"/>
    <p:sldLayoutId id="2147483810" r:id="rId8"/>
    <p:sldLayoutId id="2147483811" r:id="rId9"/>
    <p:sldLayoutId id="2147483812" r:id="rId10"/>
    <p:sldLayoutId id="214748381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7.xml"/></Relationships>
</file>

<file path=ppt/slides/_rels/slide10.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10.xml"/><Relationship Id="rId1" Type="http://schemas.openxmlformats.org/officeDocument/2006/relationships/slideLayout" Target="../slideLayouts/slideLayout103.xml"/></Relationships>
</file>

<file path=ppt/slides/_rels/slide11.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notesSlide" Target="../notesSlides/notesSlide11.xml"/><Relationship Id="rId1" Type="http://schemas.openxmlformats.org/officeDocument/2006/relationships/slideLayout" Target="../slideLayouts/slideLayout107.xml"/><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36.svg"/><Relationship Id="rId9" Type="http://schemas.openxmlformats.org/officeDocument/2006/relationships/image" Target="../media/image41.svg"/></Relationships>
</file>

<file path=ppt/slides/_rels/slide12.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27.xml"/><Relationship Id="rId6" Type="http://schemas.openxmlformats.org/officeDocument/2006/relationships/image" Target="../media/image45.svg"/><Relationship Id="rId5" Type="http://schemas.openxmlformats.org/officeDocument/2006/relationships/image" Target="../media/image44.png"/><Relationship Id="rId4" Type="http://schemas.openxmlformats.org/officeDocument/2006/relationships/image" Target="../media/image43.svg"/></Relationships>
</file>

<file path=ppt/slides/_rels/slide1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3.xml"/><Relationship Id="rId1" Type="http://schemas.openxmlformats.org/officeDocument/2006/relationships/slideLayout" Target="../slideLayouts/slideLayout27.xml"/><Relationship Id="rId6" Type="http://schemas.openxmlformats.org/officeDocument/2006/relationships/image" Target="../media/image18.png"/><Relationship Id="rId5" Type="http://schemas.openxmlformats.org/officeDocument/2006/relationships/image" Target="../media/image48.png"/><Relationship Id="rId4" Type="http://schemas.openxmlformats.org/officeDocument/2006/relationships/image" Target="../media/image47.png"/></Relationships>
</file>

<file path=ppt/slides/_rels/slide14.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27.xml"/><Relationship Id="rId6" Type="http://schemas.openxmlformats.org/officeDocument/2006/relationships/image" Target="../media/image52.svg"/><Relationship Id="rId5" Type="http://schemas.openxmlformats.org/officeDocument/2006/relationships/image" Target="../media/image51.png"/><Relationship Id="rId4" Type="http://schemas.openxmlformats.org/officeDocument/2006/relationships/image" Target="../media/image50.svg"/></Relationships>
</file>

<file path=ppt/slides/_rels/slide15.xml.rels><?xml version="1.0" encoding="UTF-8" standalone="yes"?>
<Relationships xmlns="http://schemas.openxmlformats.org/package/2006/relationships"><Relationship Id="rId3" Type="http://schemas.openxmlformats.org/officeDocument/2006/relationships/image" Target="../media/image53.png"/><Relationship Id="rId7"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27.xml"/><Relationship Id="rId6" Type="http://schemas.openxmlformats.org/officeDocument/2006/relationships/image" Target="../media/image56.svg"/><Relationship Id="rId5" Type="http://schemas.openxmlformats.org/officeDocument/2006/relationships/image" Target="../media/image55.png"/><Relationship Id="rId4" Type="http://schemas.openxmlformats.org/officeDocument/2006/relationships/image" Target="../media/image54.png"/></Relationships>
</file>

<file path=ppt/slides/_rels/slide16.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16.xml"/><Relationship Id="rId1" Type="http://schemas.openxmlformats.org/officeDocument/2006/relationships/slideLayout" Target="../slideLayouts/slideLayout27.xml"/><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7.xml"/><Relationship Id="rId1" Type="http://schemas.openxmlformats.org/officeDocument/2006/relationships/slideLayout" Target="../slideLayouts/slideLayout27.xml"/><Relationship Id="rId6" Type="http://schemas.openxmlformats.org/officeDocument/2006/relationships/image" Target="../media/image18.png"/><Relationship Id="rId5" Type="http://schemas.openxmlformats.org/officeDocument/2006/relationships/image" Target="../media/image60.jpeg"/><Relationship Id="rId4" Type="http://schemas.openxmlformats.org/officeDocument/2006/relationships/image" Target="../media/image59.jpeg"/></Relationships>
</file>

<file path=ppt/slides/_rels/slide18.xml.rels><?xml version="1.0" encoding="UTF-8" standalone="yes"?>
<Relationships xmlns="http://schemas.openxmlformats.org/package/2006/relationships"><Relationship Id="rId3" Type="http://schemas.openxmlformats.org/officeDocument/2006/relationships/image" Target="../media/image61.BCB89A00"/><Relationship Id="rId2" Type="http://schemas.openxmlformats.org/officeDocument/2006/relationships/notesSlide" Target="../notesSlides/notesSlide18.xml"/><Relationship Id="rId1" Type="http://schemas.openxmlformats.org/officeDocument/2006/relationships/slideLayout" Target="../slideLayouts/slideLayout27.xml"/></Relationships>
</file>

<file path=ppt/slides/_rels/slide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3.xml"/><Relationship Id="rId1" Type="http://schemas.openxmlformats.org/officeDocument/2006/relationships/slideLayout" Target="../slideLayouts/slideLayout2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8" Type="http://schemas.openxmlformats.org/officeDocument/2006/relationships/image" Target="../media/image25.emf"/><Relationship Id="rId3" Type="http://schemas.openxmlformats.org/officeDocument/2006/relationships/image" Target="../media/image20.png"/><Relationship Id="rId7" Type="http://schemas.openxmlformats.org/officeDocument/2006/relationships/image" Target="../media/image24.emf"/><Relationship Id="rId2" Type="http://schemas.openxmlformats.org/officeDocument/2006/relationships/notesSlide" Target="../notesSlides/notesSlide5.xml"/><Relationship Id="rId1" Type="http://schemas.openxmlformats.org/officeDocument/2006/relationships/slideLayout" Target="../slideLayouts/slideLayout26.xml"/><Relationship Id="rId6" Type="http://schemas.openxmlformats.org/officeDocument/2006/relationships/image" Target="../media/image23.emf"/><Relationship Id="rId5" Type="http://schemas.openxmlformats.org/officeDocument/2006/relationships/image" Target="../media/image22.emf"/><Relationship Id="rId4" Type="http://schemas.openxmlformats.org/officeDocument/2006/relationships/image" Target="../media/image21.jpeg"/></Relationships>
</file>

<file path=ppt/slides/_rels/slide6.xml.rels><?xml version="1.0" encoding="UTF-8" standalone="yes"?>
<Relationships xmlns="http://schemas.openxmlformats.org/package/2006/relationships"><Relationship Id="rId8" Type="http://schemas.openxmlformats.org/officeDocument/2006/relationships/image" Target="../media/image31.sv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27.svg"/></Relationships>
</file>

<file path=ppt/slides/_rels/slide7.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7.xml"/><Relationship Id="rId1" Type="http://schemas.openxmlformats.org/officeDocument/2006/relationships/slideLayout" Target="../slideLayouts/slideLayout8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8.xml"/></Relationships>
</file>

<file path=ppt/slides/_rels/slide9.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9.xml"/><Relationship Id="rId1" Type="http://schemas.openxmlformats.org/officeDocument/2006/relationships/slideLayout" Target="../slideLayouts/slideLayout76.xml"/></Relationships>
</file>

<file path=ppt/slides/slide1.xml><?xml version="1.0" encoding="utf-8"?>
<p:sld xmlns:a="http://schemas.openxmlformats.org/drawingml/2006/main" xmlns:r="http://schemas.openxmlformats.org/officeDocument/2006/relationships" xmlns:p="http://schemas.openxmlformats.org/presentationml/2006/main" show="0">
  <p:cSld>
    <p:bg>
      <p:bgPr>
        <a:solidFill>
          <a:srgbClr val="757575"/>
        </a:solidFill>
        <a:effectLst/>
      </p:bgPr>
    </p:bg>
    <p:spTree>
      <p:nvGrpSpPr>
        <p:cNvPr id="1" name=""/>
        <p:cNvGrpSpPr/>
        <p:nvPr/>
      </p:nvGrpSpPr>
      <p:grpSpPr>
        <a:xfrm>
          <a:off x="0" y="0"/>
          <a:ext cx="0" cy="0"/>
          <a:chOff x="0" y="0"/>
          <a:chExt cx="0" cy="0"/>
        </a:xfrm>
      </p:grpSpPr>
      <p:sp>
        <p:nvSpPr>
          <p:cNvPr id="4" name="Line 3"/>
          <p:cNvSpPr>
            <a:spLocks noChangeShapeType="1"/>
          </p:cNvSpPr>
          <p:nvPr/>
        </p:nvSpPr>
        <p:spPr bwMode="white">
          <a:xfrm>
            <a:off x="672886" y="2827803"/>
            <a:ext cx="10307423" cy="0"/>
          </a:xfrm>
          <a:prstGeom prst="line">
            <a:avLst/>
          </a:prstGeom>
          <a:noFill/>
          <a:ln w="12700">
            <a:solidFill>
              <a:srgbClr val="505050"/>
            </a:solidFill>
            <a:round/>
            <a:headEnd type="none" w="sm" len="sm"/>
            <a:tailEnd type="none" w="sm" len="sm"/>
          </a:ln>
        </p:spPr>
        <p:txBody>
          <a:bodyPr lIns="129336" tIns="64658" rIns="129336" bIns="64658"/>
          <a:lstStyle/>
          <a:p>
            <a:pPr defTabSz="1293135">
              <a:defRPr/>
            </a:pPr>
            <a:endParaRPr lang="en-US" sz="1469" dirty="0">
              <a:solidFill>
                <a:srgbClr val="FFFFFF"/>
              </a:solidFill>
              <a:effectLst>
                <a:outerShdw blurRad="38100" dist="38100" dir="2700000" algn="tl">
                  <a:srgbClr val="000000">
                    <a:alpha val="43137"/>
                  </a:srgbClr>
                </a:outerShdw>
              </a:effectLst>
              <a:cs typeface="Adobe Arabic" panose="02040503050201020203" pitchFamily="18" charset="-78"/>
            </a:endParaRPr>
          </a:p>
        </p:txBody>
      </p:sp>
      <p:sp>
        <p:nvSpPr>
          <p:cNvPr id="6" name="Line 9"/>
          <p:cNvSpPr>
            <a:spLocks noChangeShapeType="1"/>
          </p:cNvSpPr>
          <p:nvPr/>
        </p:nvSpPr>
        <p:spPr bwMode="white">
          <a:xfrm>
            <a:off x="5770781" y="687203"/>
            <a:ext cx="0" cy="5717010"/>
          </a:xfrm>
          <a:prstGeom prst="line">
            <a:avLst/>
          </a:prstGeom>
          <a:noFill/>
          <a:ln w="9525">
            <a:noFill/>
            <a:round/>
            <a:headEnd type="none" w="sm" len="sm"/>
            <a:tailEnd type="none" w="sm" len="sm"/>
          </a:ln>
        </p:spPr>
        <p:txBody>
          <a:bodyPr lIns="130236" tIns="65110" rIns="130236" bIns="65110" anchor="ctr">
            <a:spAutoFit/>
          </a:bodyPr>
          <a:lstStyle/>
          <a:p>
            <a:pPr defTabSz="1293135">
              <a:defRPr/>
            </a:pPr>
            <a:endParaRPr lang="en-US" sz="1667" dirty="0">
              <a:solidFill>
                <a:srgbClr val="FFFFFF"/>
              </a:solidFill>
              <a:effectLst>
                <a:outerShdw blurRad="38100" dist="38100" dir="2700000" algn="tl">
                  <a:srgbClr val="000000">
                    <a:alpha val="43137"/>
                  </a:srgbClr>
                </a:outerShdw>
              </a:effectLst>
              <a:cs typeface="Adobe Arabic" panose="02040503050201020203" pitchFamily="18" charset="-78"/>
            </a:endParaRPr>
          </a:p>
        </p:txBody>
      </p:sp>
      <p:sp>
        <p:nvSpPr>
          <p:cNvPr id="17415" name="Rectangle 20"/>
          <p:cNvSpPr>
            <a:spLocks noChangeArrowheads="1"/>
          </p:cNvSpPr>
          <p:nvPr/>
        </p:nvSpPr>
        <p:spPr bwMode="white">
          <a:xfrm>
            <a:off x="-227758" y="2849897"/>
            <a:ext cx="3207066" cy="38530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07258" tIns="53628" rIns="107258" bIns="53628" anchor="ctr">
            <a:spAutoFit/>
          </a:bodyPr>
          <a:lstStyle/>
          <a:p>
            <a:pPr marL="477670" indent="-477670" algn="r" defTabSz="1292976" eaLnBrk="0" hangingPunct="0">
              <a:lnSpc>
                <a:spcPct val="90000"/>
              </a:lnSpc>
              <a:spcBef>
                <a:spcPct val="30000"/>
              </a:spcBef>
              <a:buClr>
                <a:srgbClr val="FFFF99"/>
              </a:buClr>
              <a:buSzPct val="75000"/>
            </a:pPr>
            <a:r>
              <a:rPr lang="en-US" sz="2000" b="1" dirty="0">
                <a:solidFill>
                  <a:srgbClr val="FFFFFF"/>
                </a:solidFill>
              </a:rPr>
              <a:t>Usage guide:</a:t>
            </a:r>
          </a:p>
        </p:txBody>
      </p:sp>
      <p:sp>
        <p:nvSpPr>
          <p:cNvPr id="17420" name="Rectangle 19"/>
          <p:cNvSpPr>
            <a:spLocks noChangeArrowheads="1"/>
          </p:cNvSpPr>
          <p:nvPr/>
        </p:nvSpPr>
        <p:spPr bwMode="white">
          <a:xfrm>
            <a:off x="1000057" y="2360729"/>
            <a:ext cx="1979251" cy="38530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107258" tIns="53628" rIns="107258" bIns="53628" anchor="ctr">
            <a:spAutoFit/>
          </a:bodyPr>
          <a:lstStyle/>
          <a:p>
            <a:pPr marL="477670" indent="-477670" algn="r" defTabSz="1292976" eaLnBrk="0" hangingPunct="0">
              <a:lnSpc>
                <a:spcPct val="90000"/>
              </a:lnSpc>
              <a:spcBef>
                <a:spcPct val="30000"/>
              </a:spcBef>
              <a:buClr>
                <a:srgbClr val="FFFF99"/>
              </a:buClr>
              <a:buSzPct val="75000"/>
            </a:pPr>
            <a:r>
              <a:rPr lang="en-US" sz="2000" b="1" dirty="0">
                <a:solidFill>
                  <a:srgbClr val="FFFFFF"/>
                </a:solidFill>
              </a:rPr>
              <a:t>Audience</a:t>
            </a:r>
            <a:r>
              <a:rPr lang="en-US" sz="2000" dirty="0">
                <a:solidFill>
                  <a:srgbClr val="FFFFFF"/>
                </a:solidFill>
              </a:rPr>
              <a:t>:</a:t>
            </a:r>
          </a:p>
        </p:txBody>
      </p:sp>
      <p:sp>
        <p:nvSpPr>
          <p:cNvPr id="20" name="Title 1"/>
          <p:cNvSpPr txBox="1">
            <a:spLocks/>
          </p:cNvSpPr>
          <p:nvPr/>
        </p:nvSpPr>
        <p:spPr>
          <a:xfrm>
            <a:off x="693100" y="339386"/>
            <a:ext cx="10291958" cy="947452"/>
          </a:xfrm>
          <a:prstGeom prst="rect">
            <a:avLst/>
          </a:prstGeom>
        </p:spPr>
        <p:txBody>
          <a:bodyPr lIns="0" tIns="0" rIns="0" bIns="0"/>
          <a:lstStyle>
            <a:lvl1pPr algn="l" defTabSz="768113" rtl="0" eaLnBrk="1" latinLnBrk="0" hangingPunct="1">
              <a:lnSpc>
                <a:spcPct val="90000"/>
              </a:lnSpc>
              <a:spcBef>
                <a:spcPct val="0"/>
              </a:spcBef>
              <a:buNone/>
              <a:defRPr lang="en-US" sz="4900" b="0" kern="1200" cap="none" spc="-247" baseline="0" dirty="0">
                <a:ln w="3175">
                  <a:noFill/>
                </a:ln>
                <a:gradFill flip="none" rotWithShape="1">
                  <a:gsLst>
                    <a:gs pos="7500">
                      <a:srgbClr val="FFFFFF"/>
                    </a:gs>
                    <a:gs pos="15417">
                      <a:srgbClr val="FFFFFF"/>
                    </a:gs>
                  </a:gsLst>
                  <a:lin ang="5400000" scaled="0"/>
                  <a:tileRect/>
                </a:gradFill>
                <a:effectLst/>
                <a:latin typeface="Segoe UI Light" pitchFamily="34" charset="0"/>
                <a:ea typeface="+mn-ea"/>
                <a:cs typeface="Arial" charset="0"/>
              </a:defRPr>
            </a:lvl1pPr>
          </a:lstStyle>
          <a:p>
            <a:pPr>
              <a:spcBef>
                <a:spcPts val="0"/>
              </a:spcBef>
              <a:spcAft>
                <a:spcPts val="715"/>
              </a:spcAft>
              <a:defRPr/>
            </a:pPr>
            <a:r>
              <a:rPr sz="3332" dirty="0">
                <a:solidFill>
                  <a:srgbClr val="FFC000"/>
                </a:solidFill>
                <a:cs typeface="Adobe Arabic" panose="02040503050201020203" pitchFamily="18" charset="-78"/>
              </a:rPr>
              <a:t>(DO NOT SHOW)</a:t>
            </a:r>
            <a:br>
              <a:rPr sz="3332" dirty="0">
                <a:cs typeface="Adobe Arabic" panose="02040503050201020203" pitchFamily="18" charset="-78"/>
              </a:rPr>
            </a:br>
            <a:r>
              <a:rPr lang="en-US" sz="3332" dirty="0">
                <a:cs typeface="Adobe Arabic" panose="02040503050201020203" pitchFamily="18" charset="-78"/>
              </a:rPr>
              <a:t>General Data Protection Regulation To-Customer Presentation</a:t>
            </a:r>
            <a:endParaRPr sz="3332" dirty="0">
              <a:solidFill>
                <a:srgbClr val="FF6629"/>
              </a:solidFill>
              <a:cs typeface="Adobe Arabic" panose="02040503050201020203" pitchFamily="18" charset="-78"/>
            </a:endParaRPr>
          </a:p>
        </p:txBody>
      </p:sp>
      <p:sp>
        <p:nvSpPr>
          <p:cNvPr id="51" name="Line 3"/>
          <p:cNvSpPr>
            <a:spLocks noChangeShapeType="1"/>
          </p:cNvSpPr>
          <p:nvPr/>
        </p:nvSpPr>
        <p:spPr bwMode="white">
          <a:xfrm>
            <a:off x="694657" y="2171268"/>
            <a:ext cx="10307423" cy="0"/>
          </a:xfrm>
          <a:prstGeom prst="line">
            <a:avLst/>
          </a:prstGeom>
          <a:noFill/>
          <a:ln w="12700">
            <a:solidFill>
              <a:srgbClr val="505050"/>
            </a:solidFill>
            <a:round/>
            <a:headEnd type="none" w="sm" len="sm"/>
            <a:tailEnd type="none" w="sm" len="sm"/>
          </a:ln>
        </p:spPr>
        <p:txBody>
          <a:bodyPr lIns="129336" tIns="64658" rIns="129336" bIns="64658"/>
          <a:lstStyle/>
          <a:p>
            <a:pPr defTabSz="1293135">
              <a:defRPr/>
            </a:pPr>
            <a:endParaRPr lang="en-US" sz="1469" dirty="0">
              <a:solidFill>
                <a:srgbClr val="FFFFFF"/>
              </a:solidFill>
              <a:effectLst>
                <a:outerShdw blurRad="38100" dist="38100" dir="2700000" algn="tl">
                  <a:srgbClr val="000000">
                    <a:alpha val="43137"/>
                  </a:srgbClr>
                </a:outerShdw>
              </a:effectLst>
              <a:cs typeface="Adobe Arabic" panose="02040503050201020203" pitchFamily="18" charset="-78"/>
            </a:endParaRPr>
          </a:p>
        </p:txBody>
      </p:sp>
      <p:sp>
        <p:nvSpPr>
          <p:cNvPr id="2" name="TextBox 1">
            <a:extLst>
              <a:ext uri="{FF2B5EF4-FFF2-40B4-BE49-F238E27FC236}">
                <a16:creationId xmlns:a16="http://schemas.microsoft.com/office/drawing/2014/main" id="{119CDF02-53B0-4FF7-91B1-A55C02C9BB8C}"/>
              </a:ext>
            </a:extLst>
          </p:cNvPr>
          <p:cNvSpPr txBox="1"/>
          <p:nvPr/>
        </p:nvSpPr>
        <p:spPr>
          <a:xfrm>
            <a:off x="3041430" y="2332378"/>
            <a:ext cx="7704225" cy="677108"/>
          </a:xfrm>
          <a:prstGeom prst="rect">
            <a:avLst/>
          </a:prstGeom>
          <a:noFill/>
        </p:spPr>
        <p:txBody>
          <a:bodyPr wrap="none" rtlCol="0">
            <a:spAutoFit/>
          </a:bodyPr>
          <a:lstStyle/>
          <a:p>
            <a:pPr defTabSz="911774" eaLnBrk="0" hangingPunct="0">
              <a:lnSpc>
                <a:spcPct val="90000"/>
              </a:lnSpc>
              <a:spcBef>
                <a:spcPct val="30000"/>
              </a:spcBef>
              <a:buClr>
                <a:srgbClr val="FFFF99"/>
              </a:buClr>
              <a:buSzPct val="75000"/>
            </a:pPr>
            <a:r>
              <a:rPr lang="en-US" sz="2000" dirty="0">
                <a:solidFill>
                  <a:srgbClr val="FFFFFF"/>
                </a:solidFill>
                <a:cs typeface="Segoe UI" charset="0"/>
              </a:rPr>
              <a:t>CIO, CIO-1, CSO, CISO, CPO, Sr. IT Pro/Security/Privacy/Compliance</a:t>
            </a:r>
          </a:p>
          <a:p>
            <a:endParaRPr lang="en-US" sz="2000" dirty="0">
              <a:solidFill>
                <a:schemeClr val="bg1"/>
              </a:solidFill>
            </a:endParaRPr>
          </a:p>
        </p:txBody>
      </p:sp>
      <p:sp>
        <p:nvSpPr>
          <p:cNvPr id="14" name="TextBox 13">
            <a:extLst>
              <a:ext uri="{FF2B5EF4-FFF2-40B4-BE49-F238E27FC236}">
                <a16:creationId xmlns:a16="http://schemas.microsoft.com/office/drawing/2014/main" id="{09AA3E83-2471-44D7-8660-70C598E714E0}"/>
              </a:ext>
            </a:extLst>
          </p:cNvPr>
          <p:cNvSpPr txBox="1"/>
          <p:nvPr/>
        </p:nvSpPr>
        <p:spPr>
          <a:xfrm>
            <a:off x="3041430" y="2872038"/>
            <a:ext cx="7612305" cy="1323439"/>
          </a:xfrm>
          <a:prstGeom prst="rect">
            <a:avLst/>
          </a:prstGeom>
          <a:noFill/>
        </p:spPr>
        <p:txBody>
          <a:bodyPr wrap="square" rtlCol="0">
            <a:spAutoFit/>
          </a:bodyPr>
          <a:lstStyle/>
          <a:p>
            <a:r>
              <a:rPr lang="en-US" sz="2000" dirty="0">
                <a:solidFill>
                  <a:schemeClr val="bg1"/>
                </a:solidFill>
              </a:rPr>
              <a:t>This deck is relevant for both SMB and Enterprise accounts.</a:t>
            </a:r>
          </a:p>
          <a:p>
            <a:endParaRPr lang="en-US" sz="2000" dirty="0">
              <a:solidFill>
                <a:schemeClr val="bg1"/>
              </a:solidFill>
            </a:endParaRPr>
          </a:p>
          <a:p>
            <a:r>
              <a:rPr lang="en-US" sz="2000" dirty="0">
                <a:solidFill>
                  <a:schemeClr val="bg1"/>
                </a:solidFill>
              </a:rPr>
              <a:t>Slides 12 – 18 are designed for you to customize with your name, logo, offer details, and/or other information about your business. </a:t>
            </a:r>
            <a:endParaRPr lang="en-US" sz="2000" dirty="0">
              <a:solidFill>
                <a:srgbClr val="FF0000"/>
              </a:solidFill>
            </a:endParaRPr>
          </a:p>
        </p:txBody>
      </p:sp>
      <p:sp>
        <p:nvSpPr>
          <p:cNvPr id="7" name="Rectangle 6">
            <a:extLst>
              <a:ext uri="{FF2B5EF4-FFF2-40B4-BE49-F238E27FC236}">
                <a16:creationId xmlns:a16="http://schemas.microsoft.com/office/drawing/2014/main" id="{B59F71C2-721F-4ED5-A1AF-3C7850EDB5C2}"/>
              </a:ext>
            </a:extLst>
          </p:cNvPr>
          <p:cNvSpPr/>
          <p:nvPr/>
        </p:nvSpPr>
        <p:spPr>
          <a:xfrm>
            <a:off x="5977217" y="3244334"/>
            <a:ext cx="237566" cy="369332"/>
          </a:xfrm>
          <a:prstGeom prst="rect">
            <a:avLst/>
          </a:prstGeom>
        </p:spPr>
        <p:txBody>
          <a:bodyPr wrap="none">
            <a:spAutoFit/>
          </a:bodyPr>
          <a:lstStyle/>
          <a:p>
            <a:r>
              <a:rPr lang="en-US" dirty="0"/>
              <a:t> </a:t>
            </a:r>
          </a:p>
        </p:txBody>
      </p:sp>
    </p:spTree>
    <p:extLst>
      <p:ext uri="{BB962C8B-B14F-4D97-AF65-F5344CB8AC3E}">
        <p14:creationId xmlns:p14="http://schemas.microsoft.com/office/powerpoint/2010/main" val="18207345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274638" y="329531"/>
            <a:ext cx="7242141" cy="1848936"/>
          </a:xfrm>
        </p:spPr>
        <p:txBody>
          <a:bodyPr vert="horz" wrap="square" lIns="146304" tIns="91440" rIns="146304" bIns="91440" rtlCol="0" anchor="t">
            <a:noAutofit/>
          </a:bodyPr>
          <a:lstStyle/>
          <a:p>
            <a:r>
              <a:rPr lang="en-US" sz="3600" dirty="0">
                <a:solidFill>
                  <a:srgbClr val="0078D7"/>
                </a:solidFill>
                <a:latin typeface="Segoe UI Light" panose="020B0502040204020203" pitchFamily="34" charset="0"/>
                <a:cs typeface="Segoe UI Light" panose="020B0502040204020203" pitchFamily="34" charset="0"/>
              </a:rPr>
              <a:t>Microsoft 365 is uniquely</a:t>
            </a:r>
            <a:br>
              <a:rPr lang="en-US" sz="3600" dirty="0">
                <a:solidFill>
                  <a:srgbClr val="0078D7"/>
                </a:solidFill>
                <a:latin typeface="Segoe UI Light" panose="020B0502040204020203" pitchFamily="34" charset="0"/>
                <a:cs typeface="Segoe UI Light" panose="020B0502040204020203" pitchFamily="34" charset="0"/>
              </a:rPr>
            </a:br>
            <a:r>
              <a:rPr lang="en-US" sz="3600" dirty="0">
                <a:solidFill>
                  <a:srgbClr val="0078D7"/>
                </a:solidFill>
                <a:latin typeface="Segoe UI Light" panose="020B0502040204020203" pitchFamily="34" charset="0"/>
                <a:cs typeface="Segoe UI Light" panose="020B0502040204020203" pitchFamily="34" charset="0"/>
              </a:rPr>
              <a:t>positioned to help with the GDPR</a:t>
            </a:r>
          </a:p>
        </p:txBody>
      </p:sp>
      <p:pic>
        <p:nvPicPr>
          <p:cNvPr id="31" name="Picture 30">
            <a:extLst>
              <a:ext uri="{FF2B5EF4-FFF2-40B4-BE49-F238E27FC236}">
                <a16:creationId xmlns:a16="http://schemas.microsoft.com/office/drawing/2014/main" id="{DE1137CC-DC6C-405D-9E13-0221CD863CBF}"/>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7856509" y="1"/>
            <a:ext cx="5031441" cy="6858000"/>
          </a:xfrm>
          <a:prstGeom prst="rect">
            <a:avLst/>
          </a:prstGeom>
        </p:spPr>
      </p:pic>
      <p:grpSp>
        <p:nvGrpSpPr>
          <p:cNvPr id="20" name="Group 19">
            <a:extLst>
              <a:ext uri="{FF2B5EF4-FFF2-40B4-BE49-F238E27FC236}">
                <a16:creationId xmlns:a16="http://schemas.microsoft.com/office/drawing/2014/main" id="{00B08C83-D0BB-49A5-9603-5D5F9B6D380E}"/>
              </a:ext>
            </a:extLst>
          </p:cNvPr>
          <p:cNvGrpSpPr/>
          <p:nvPr/>
        </p:nvGrpSpPr>
        <p:grpSpPr>
          <a:xfrm>
            <a:off x="457202" y="4831010"/>
            <a:ext cx="6214423" cy="811135"/>
            <a:chOff x="578872" y="4809581"/>
            <a:chExt cx="6627474" cy="811135"/>
          </a:xfrm>
        </p:grpSpPr>
        <p:grpSp>
          <p:nvGrpSpPr>
            <p:cNvPr id="21" name="Group 20">
              <a:extLst>
                <a:ext uri="{FF2B5EF4-FFF2-40B4-BE49-F238E27FC236}">
                  <a16:creationId xmlns:a16="http://schemas.microsoft.com/office/drawing/2014/main" id="{A27509EE-992A-4180-8A46-A93A3FDFFC20}"/>
                </a:ext>
              </a:extLst>
            </p:cNvPr>
            <p:cNvGrpSpPr/>
            <p:nvPr/>
          </p:nvGrpSpPr>
          <p:grpSpPr>
            <a:xfrm>
              <a:off x="990201" y="4809581"/>
              <a:ext cx="6216145" cy="811135"/>
              <a:chOff x="770723" y="4590897"/>
              <a:chExt cx="6217910" cy="811365"/>
            </a:xfrm>
          </p:grpSpPr>
          <p:sp>
            <p:nvSpPr>
              <p:cNvPr id="38" name="Rectangle 37">
                <a:extLst>
                  <a:ext uri="{FF2B5EF4-FFF2-40B4-BE49-F238E27FC236}">
                    <a16:creationId xmlns:a16="http://schemas.microsoft.com/office/drawing/2014/main" id="{DC542F90-4797-4FCF-8176-9DF3E41509E7}"/>
                  </a:ext>
                </a:extLst>
              </p:cNvPr>
              <p:cNvSpPr/>
              <p:nvPr/>
            </p:nvSpPr>
            <p:spPr>
              <a:xfrm>
                <a:off x="1208901" y="4590897"/>
                <a:ext cx="5779732" cy="8113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28" tIns="186468" rIns="279702" bIns="186468" numCol="1" spcCol="0" rtlCol="0" fromWordArt="0" anchor="ctr" anchorCtr="0" forceAA="0" compatLnSpc="1">
                <a:prstTxWarp prst="textNoShape">
                  <a:avLst/>
                </a:prstTxWarp>
                <a:noAutofit/>
              </a:bodyPr>
              <a:lstStyle/>
              <a:p>
                <a:pPr marL="0" marR="0" lvl="0" indent="0" algn="l" defTabSz="914367" rtl="0" eaLnBrk="1" fontAlgn="base" latinLnBrk="0" hangingPunct="1">
                  <a:lnSpc>
                    <a:spcPct val="90000"/>
                  </a:lnSpc>
                  <a:spcBef>
                    <a:spcPct val="0"/>
                  </a:spcBef>
                  <a:spcAft>
                    <a:spcPct val="0"/>
                  </a:spcAft>
                  <a:buClrTx/>
                  <a:buSzTx/>
                  <a:buFontTx/>
                  <a:buNone/>
                  <a:tabLst/>
                  <a:defRPr/>
                </a:pPr>
                <a:r>
                  <a:rPr kumimoji="0" lang="en-US" sz="2000" i="0" u="none" strike="noStrike" kern="1200" cap="none" spc="-100" normalizeH="0" baseline="0" noProof="0" dirty="0">
                    <a:ln w="3175">
                      <a:noFill/>
                    </a:ln>
                    <a:solidFill>
                      <a:srgbClr val="0078D7"/>
                    </a:solidFill>
                    <a:effectLst/>
                    <a:uLnTx/>
                    <a:uFillTx/>
                    <a:latin typeface="Segoe UI Semibold" panose="020B0702040204020203" pitchFamily="34" charset="0"/>
                    <a:cs typeface="Segoe UI Semibold" panose="020B0702040204020203" pitchFamily="34" charset="0"/>
                  </a:rPr>
                  <a:t>Streamline processes</a:t>
                </a:r>
              </a:p>
              <a:p>
                <a:pPr marL="0" marR="0" lvl="0" indent="0" algn="l" defTabSz="914049"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2C292A"/>
                    </a:solidFill>
                    <a:effectLst/>
                    <a:uLnTx/>
                    <a:uFillTx/>
                    <a:latin typeface="Segoe UI"/>
                    <a:ea typeface="Segoe UI" pitchFamily="34" charset="0"/>
                    <a:cs typeface="Segoe UI" pitchFamily="34" charset="0"/>
                  </a:rPr>
                  <a:t>Built in audit-ready tools that help you collaborate between teams and manage your processes.</a:t>
                </a:r>
              </a:p>
            </p:txBody>
          </p:sp>
          <p:sp>
            <p:nvSpPr>
              <p:cNvPr id="39" name="Oval 9">
                <a:extLst>
                  <a:ext uri="{FF2B5EF4-FFF2-40B4-BE49-F238E27FC236}">
                    <a16:creationId xmlns:a16="http://schemas.microsoft.com/office/drawing/2014/main" id="{8E0DC639-786D-4B80-8835-ED7AB76BA1BE}"/>
                  </a:ext>
                </a:extLst>
              </p:cNvPr>
              <p:cNvSpPr>
                <a:spLocks noChangeArrowheads="1"/>
              </p:cNvSpPr>
              <p:nvPr/>
            </p:nvSpPr>
            <p:spPr bwMode="auto">
              <a:xfrm>
                <a:off x="770723" y="4975658"/>
                <a:ext cx="42301" cy="53891"/>
              </a:xfrm>
              <a:prstGeom prst="ellipse">
                <a:avLst/>
              </a:prstGeom>
              <a:ln>
                <a:headEnd/>
                <a:tailEnd/>
              </a:ln>
            </p:spPr>
            <p:style>
              <a:lnRef idx="2">
                <a:schemeClr val="accent1"/>
              </a:lnRef>
              <a:fillRef idx="1">
                <a:schemeClr val="lt1"/>
              </a:fillRef>
              <a:effectRef idx="0">
                <a:schemeClr val="accent1"/>
              </a:effectRef>
              <a:fontRef idx="minor">
                <a:schemeClr val="dk1"/>
              </a:fontRef>
            </p:style>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grpSp>
        <p:grpSp>
          <p:nvGrpSpPr>
            <p:cNvPr id="22" name="Group 21">
              <a:extLst>
                <a:ext uri="{FF2B5EF4-FFF2-40B4-BE49-F238E27FC236}">
                  <a16:creationId xmlns:a16="http://schemas.microsoft.com/office/drawing/2014/main" id="{16260209-A47C-4F09-AF01-07B2EF9383F4}"/>
                </a:ext>
              </a:extLst>
            </p:cNvPr>
            <p:cNvGrpSpPr/>
            <p:nvPr/>
          </p:nvGrpSpPr>
          <p:grpSpPr>
            <a:xfrm>
              <a:off x="578872" y="4848264"/>
              <a:ext cx="750886" cy="733769"/>
              <a:chOff x="5774929" y="720611"/>
              <a:chExt cx="907293" cy="886730"/>
            </a:xfrm>
          </p:grpSpPr>
          <p:sp>
            <p:nvSpPr>
              <p:cNvPr id="23" name="Oval 6">
                <a:extLst>
                  <a:ext uri="{FF2B5EF4-FFF2-40B4-BE49-F238E27FC236}">
                    <a16:creationId xmlns:a16="http://schemas.microsoft.com/office/drawing/2014/main" id="{1F8B1D73-ED6F-4CF7-A6F9-BEDA54262B0B}"/>
                  </a:ext>
                </a:extLst>
              </p:cNvPr>
              <p:cNvSpPr/>
              <p:nvPr/>
            </p:nvSpPr>
            <p:spPr>
              <a:xfrm>
                <a:off x="5774929" y="720611"/>
                <a:ext cx="907293" cy="886730"/>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0078D7"/>
              </a:solidFill>
              <a:ln cap="flat">
                <a:noFill/>
                <a:prstDash val="solid"/>
              </a:ln>
            </p:spPr>
            <p:txBody>
              <a:bodyPr vert="horz" wrap="square" lIns="47554" tIns="47554" rIns="47554" bIns="47554" anchor="ctr" anchorCtr="1" compatLnSpc="1">
                <a:noAutofit/>
              </a:bodyPr>
              <a:lstStyle/>
              <a:p>
                <a:pPr marL="0" marR="0" lvl="0" indent="0" algn="ctr" defTabSz="931847"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2244" b="0" i="0" u="none" strike="noStrike" kern="0" cap="none" spc="0" normalizeH="0" baseline="0" noProof="0" dirty="0">
                  <a:ln>
                    <a:noFill/>
                  </a:ln>
                  <a:solidFill>
                    <a:srgbClr val="000000"/>
                  </a:solidFill>
                  <a:effectLst/>
                  <a:uLnTx/>
                  <a:uFillTx/>
                  <a:latin typeface="Segoe UI"/>
                  <a:ea typeface="Segoe UI" pitchFamily="34"/>
                  <a:cs typeface="Segoe UI" pitchFamily="34"/>
                </a:endParaRPr>
              </a:p>
            </p:txBody>
          </p:sp>
          <p:grpSp>
            <p:nvGrpSpPr>
              <p:cNvPr id="24" name="Group 23">
                <a:extLst>
                  <a:ext uri="{FF2B5EF4-FFF2-40B4-BE49-F238E27FC236}">
                    <a16:creationId xmlns:a16="http://schemas.microsoft.com/office/drawing/2014/main" id="{0343148F-A3CC-444E-B2DF-4EE882A23B3B}"/>
                  </a:ext>
                </a:extLst>
              </p:cNvPr>
              <p:cNvGrpSpPr/>
              <p:nvPr/>
            </p:nvGrpSpPr>
            <p:grpSpPr>
              <a:xfrm>
                <a:off x="6040360" y="926521"/>
                <a:ext cx="355755" cy="471278"/>
                <a:chOff x="7063209" y="2163774"/>
                <a:chExt cx="658103" cy="834116"/>
              </a:xfrm>
            </p:grpSpPr>
            <p:sp>
              <p:nvSpPr>
                <p:cNvPr id="25" name="Freeform 29">
                  <a:extLst>
                    <a:ext uri="{FF2B5EF4-FFF2-40B4-BE49-F238E27FC236}">
                      <a16:creationId xmlns:a16="http://schemas.microsoft.com/office/drawing/2014/main" id="{E57F03E7-2742-4F97-AC44-D7D4BBBF31C7}"/>
                    </a:ext>
                  </a:extLst>
                </p:cNvPr>
                <p:cNvSpPr>
                  <a:spLocks/>
                </p:cNvSpPr>
                <p:nvPr/>
              </p:nvSpPr>
              <p:spPr bwMode="auto">
                <a:xfrm>
                  <a:off x="7063209" y="2163774"/>
                  <a:ext cx="658103" cy="834116"/>
                </a:xfrm>
                <a:custGeom>
                  <a:avLst/>
                  <a:gdLst>
                    <a:gd name="T0" fmla="*/ 13 w 172"/>
                    <a:gd name="T1" fmla="*/ 0 h 228"/>
                    <a:gd name="T2" fmla="*/ 0 w 172"/>
                    <a:gd name="T3" fmla="*/ 12 h 228"/>
                    <a:gd name="T4" fmla="*/ 0 w 172"/>
                    <a:gd name="T5" fmla="*/ 216 h 228"/>
                    <a:gd name="T6" fmla="*/ 13 w 172"/>
                    <a:gd name="T7" fmla="*/ 228 h 228"/>
                    <a:gd name="T8" fmla="*/ 159 w 172"/>
                    <a:gd name="T9" fmla="*/ 228 h 228"/>
                    <a:gd name="T10" fmla="*/ 172 w 172"/>
                    <a:gd name="T11" fmla="*/ 216 h 228"/>
                    <a:gd name="T12" fmla="*/ 172 w 172"/>
                    <a:gd name="T13" fmla="*/ 59 h 228"/>
                    <a:gd name="T14" fmla="*/ 110 w 172"/>
                    <a:gd name="T15" fmla="*/ 0 h 228"/>
                    <a:gd name="T16" fmla="*/ 13 w 172"/>
                    <a:gd name="T17" fmla="*/ 0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2" h="228">
                      <a:moveTo>
                        <a:pt x="13" y="0"/>
                      </a:moveTo>
                      <a:cubicBezTo>
                        <a:pt x="6" y="0"/>
                        <a:pt x="0" y="5"/>
                        <a:pt x="0" y="12"/>
                      </a:cubicBezTo>
                      <a:cubicBezTo>
                        <a:pt x="0" y="216"/>
                        <a:pt x="0" y="216"/>
                        <a:pt x="0" y="216"/>
                      </a:cubicBezTo>
                      <a:cubicBezTo>
                        <a:pt x="0" y="223"/>
                        <a:pt x="6" y="228"/>
                        <a:pt x="13" y="228"/>
                      </a:cubicBezTo>
                      <a:cubicBezTo>
                        <a:pt x="159" y="228"/>
                        <a:pt x="159" y="228"/>
                        <a:pt x="159" y="228"/>
                      </a:cubicBezTo>
                      <a:cubicBezTo>
                        <a:pt x="166" y="228"/>
                        <a:pt x="172" y="223"/>
                        <a:pt x="172" y="216"/>
                      </a:cubicBezTo>
                      <a:cubicBezTo>
                        <a:pt x="172" y="59"/>
                        <a:pt x="172" y="59"/>
                        <a:pt x="172" y="59"/>
                      </a:cubicBezTo>
                      <a:cubicBezTo>
                        <a:pt x="110" y="0"/>
                        <a:pt x="110" y="0"/>
                        <a:pt x="110" y="0"/>
                      </a:cubicBezTo>
                      <a:lnTo>
                        <a:pt x="13" y="0"/>
                      </a:lnTo>
                      <a:close/>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1" i="0" u="none" strike="noStrike" kern="0" cap="none" spc="0" normalizeH="0" baseline="0" noProof="0" dirty="0">
                    <a:ln>
                      <a:noFill/>
                    </a:ln>
                    <a:solidFill>
                      <a:srgbClr val="505050"/>
                    </a:solidFill>
                    <a:effectLst/>
                    <a:uLnTx/>
                    <a:uFillTx/>
                    <a:latin typeface="Segoe UI"/>
                    <a:ea typeface="+mn-ea"/>
                    <a:cs typeface="+mn-cs"/>
                  </a:endParaRPr>
                </a:p>
              </p:txBody>
            </p:sp>
            <p:sp>
              <p:nvSpPr>
                <p:cNvPr id="26" name="Freeform 30">
                  <a:extLst>
                    <a:ext uri="{FF2B5EF4-FFF2-40B4-BE49-F238E27FC236}">
                      <a16:creationId xmlns:a16="http://schemas.microsoft.com/office/drawing/2014/main" id="{16A716CC-B309-4186-BDA6-93ADB3616B00}"/>
                    </a:ext>
                  </a:extLst>
                </p:cNvPr>
                <p:cNvSpPr>
                  <a:spLocks/>
                </p:cNvSpPr>
                <p:nvPr/>
              </p:nvSpPr>
              <p:spPr bwMode="auto">
                <a:xfrm>
                  <a:off x="7484904" y="2163776"/>
                  <a:ext cx="225224" cy="213129"/>
                </a:xfrm>
                <a:custGeom>
                  <a:avLst/>
                  <a:gdLst>
                    <a:gd name="T0" fmla="*/ 59 w 59"/>
                    <a:gd name="T1" fmla="*/ 58 h 58"/>
                    <a:gd name="T2" fmla="*/ 13 w 59"/>
                    <a:gd name="T3" fmla="*/ 58 h 58"/>
                    <a:gd name="T4" fmla="*/ 0 w 59"/>
                    <a:gd name="T5" fmla="*/ 45 h 58"/>
                    <a:gd name="T6" fmla="*/ 0 w 59"/>
                    <a:gd name="T7" fmla="*/ 0 h 58"/>
                  </a:gdLst>
                  <a:ahLst/>
                  <a:cxnLst>
                    <a:cxn ang="0">
                      <a:pos x="T0" y="T1"/>
                    </a:cxn>
                    <a:cxn ang="0">
                      <a:pos x="T2" y="T3"/>
                    </a:cxn>
                    <a:cxn ang="0">
                      <a:pos x="T4" y="T5"/>
                    </a:cxn>
                    <a:cxn ang="0">
                      <a:pos x="T6" y="T7"/>
                    </a:cxn>
                  </a:cxnLst>
                  <a:rect l="0" t="0" r="r" b="b"/>
                  <a:pathLst>
                    <a:path w="59" h="58">
                      <a:moveTo>
                        <a:pt x="59" y="58"/>
                      </a:moveTo>
                      <a:cubicBezTo>
                        <a:pt x="13" y="58"/>
                        <a:pt x="13" y="58"/>
                        <a:pt x="13" y="58"/>
                      </a:cubicBezTo>
                      <a:cubicBezTo>
                        <a:pt x="6" y="58"/>
                        <a:pt x="0" y="52"/>
                        <a:pt x="0" y="45"/>
                      </a:cubicBezTo>
                      <a:cubicBezTo>
                        <a:pt x="0" y="0"/>
                        <a:pt x="0" y="0"/>
                        <a:pt x="0" y="0"/>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1" i="0" u="none" strike="noStrike" kern="0" cap="none" spc="0" normalizeH="0" baseline="0" noProof="0" dirty="0">
                    <a:ln>
                      <a:noFill/>
                    </a:ln>
                    <a:solidFill>
                      <a:srgbClr val="505050"/>
                    </a:solidFill>
                    <a:effectLst/>
                    <a:uLnTx/>
                    <a:uFillTx/>
                    <a:latin typeface="Segoe UI"/>
                    <a:ea typeface="+mn-ea"/>
                    <a:cs typeface="+mn-cs"/>
                  </a:endParaRPr>
                </a:p>
              </p:txBody>
            </p:sp>
            <p:sp>
              <p:nvSpPr>
                <p:cNvPr id="27" name="Rectangle 31">
                  <a:extLst>
                    <a:ext uri="{FF2B5EF4-FFF2-40B4-BE49-F238E27FC236}">
                      <a16:creationId xmlns:a16="http://schemas.microsoft.com/office/drawing/2014/main" id="{33CFDC0A-2373-488A-A92F-68B8C11A350E}"/>
                    </a:ext>
                  </a:extLst>
                </p:cNvPr>
                <p:cNvSpPr>
                  <a:spLocks noChangeArrowheads="1"/>
                </p:cNvSpPr>
                <p:nvPr/>
              </p:nvSpPr>
              <p:spPr bwMode="auto">
                <a:xfrm>
                  <a:off x="7155849" y="2376905"/>
                  <a:ext cx="102229" cy="243795"/>
                </a:xfrm>
                <a:prstGeom prst="rect">
                  <a:avLst/>
                </a:prstGeom>
                <a:solidFill>
                  <a:srgbClr val="FFFFFF"/>
                </a:solidFill>
                <a:ln w="15875" cap="flat">
                  <a:solidFill>
                    <a:schemeClr val="bg1"/>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1" i="0" u="none" strike="noStrike" kern="0" cap="none" spc="0" normalizeH="0" baseline="0" noProof="0" dirty="0">
                    <a:ln>
                      <a:noFill/>
                    </a:ln>
                    <a:solidFill>
                      <a:srgbClr val="505050"/>
                    </a:solidFill>
                    <a:effectLst/>
                    <a:uLnTx/>
                    <a:uFillTx/>
                    <a:latin typeface="Segoe UI"/>
                    <a:ea typeface="+mn-ea"/>
                    <a:cs typeface="+mn-cs"/>
                  </a:endParaRPr>
                </a:p>
              </p:txBody>
            </p:sp>
            <p:sp>
              <p:nvSpPr>
                <p:cNvPr id="28" name="Rectangle 32">
                  <a:extLst>
                    <a:ext uri="{FF2B5EF4-FFF2-40B4-BE49-F238E27FC236}">
                      <a16:creationId xmlns:a16="http://schemas.microsoft.com/office/drawing/2014/main" id="{7F9B991B-0DBD-4493-A006-8DA0D29798BE}"/>
                    </a:ext>
                  </a:extLst>
                </p:cNvPr>
                <p:cNvSpPr>
                  <a:spLocks noChangeArrowheads="1"/>
                </p:cNvSpPr>
                <p:nvPr/>
              </p:nvSpPr>
              <p:spPr bwMode="auto">
                <a:xfrm>
                  <a:off x="7312388" y="2448970"/>
                  <a:ext cx="76671" cy="171731"/>
                </a:xfrm>
                <a:prstGeom prst="rect">
                  <a:avLst/>
                </a:prstGeom>
                <a:solidFill>
                  <a:srgbClr val="FFFFFF"/>
                </a:solidFill>
                <a:ln w="15875" cap="flat">
                  <a:solidFill>
                    <a:schemeClr val="bg1"/>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1" i="0" u="none" strike="noStrike" kern="0" cap="none" spc="0" normalizeH="0" baseline="0" noProof="0" dirty="0">
                    <a:ln>
                      <a:noFill/>
                    </a:ln>
                    <a:solidFill>
                      <a:srgbClr val="505050"/>
                    </a:solidFill>
                    <a:effectLst/>
                    <a:uLnTx/>
                    <a:uFillTx/>
                    <a:latin typeface="Segoe UI"/>
                    <a:ea typeface="+mn-ea"/>
                    <a:cs typeface="+mn-cs"/>
                  </a:endParaRPr>
                </a:p>
              </p:txBody>
            </p:sp>
            <p:sp>
              <p:nvSpPr>
                <p:cNvPr id="29" name="Rectangle 33">
                  <a:extLst>
                    <a:ext uri="{FF2B5EF4-FFF2-40B4-BE49-F238E27FC236}">
                      <a16:creationId xmlns:a16="http://schemas.microsoft.com/office/drawing/2014/main" id="{A14475B9-7D40-4F6A-B6EA-8298875677FB}"/>
                    </a:ext>
                  </a:extLst>
                </p:cNvPr>
                <p:cNvSpPr>
                  <a:spLocks noChangeArrowheads="1"/>
                </p:cNvSpPr>
                <p:nvPr/>
              </p:nvSpPr>
              <p:spPr bwMode="auto">
                <a:xfrm>
                  <a:off x="7441772" y="2501103"/>
                  <a:ext cx="65491" cy="119599"/>
                </a:xfrm>
                <a:prstGeom prst="rect">
                  <a:avLst/>
                </a:prstGeom>
                <a:solidFill>
                  <a:srgbClr val="FFFFFF"/>
                </a:solidFill>
                <a:ln w="15875" cap="flat">
                  <a:solidFill>
                    <a:schemeClr val="bg1"/>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1" i="0" u="none" strike="noStrike" kern="0" cap="none" spc="0" normalizeH="0" baseline="0" noProof="0" dirty="0">
                    <a:ln>
                      <a:noFill/>
                    </a:ln>
                    <a:solidFill>
                      <a:srgbClr val="505050"/>
                    </a:solidFill>
                    <a:effectLst/>
                    <a:uLnTx/>
                    <a:uFillTx/>
                    <a:latin typeface="Segoe UI"/>
                    <a:ea typeface="+mn-ea"/>
                    <a:cs typeface="+mn-cs"/>
                  </a:endParaRPr>
                </a:p>
              </p:txBody>
            </p:sp>
            <p:sp>
              <p:nvSpPr>
                <p:cNvPr id="30" name="Freeform 34">
                  <a:extLst>
                    <a:ext uri="{FF2B5EF4-FFF2-40B4-BE49-F238E27FC236}">
                      <a16:creationId xmlns:a16="http://schemas.microsoft.com/office/drawing/2014/main" id="{0DB8D5F2-1349-4A43-9711-5853AAC288E4}"/>
                    </a:ext>
                  </a:extLst>
                </p:cNvPr>
                <p:cNvSpPr>
                  <a:spLocks/>
                </p:cNvSpPr>
                <p:nvPr/>
              </p:nvSpPr>
              <p:spPr bwMode="auto">
                <a:xfrm>
                  <a:off x="7559976" y="2573168"/>
                  <a:ext cx="62297" cy="47533"/>
                </a:xfrm>
                <a:custGeom>
                  <a:avLst/>
                  <a:gdLst>
                    <a:gd name="T0" fmla="*/ 36 w 39"/>
                    <a:gd name="T1" fmla="*/ 0 h 31"/>
                    <a:gd name="T2" fmla="*/ 39 w 39"/>
                    <a:gd name="T3" fmla="*/ 0 h 31"/>
                    <a:gd name="T4" fmla="*/ 39 w 39"/>
                    <a:gd name="T5" fmla="*/ 31 h 31"/>
                    <a:gd name="T6" fmla="*/ 0 w 39"/>
                    <a:gd name="T7" fmla="*/ 31 h 31"/>
                    <a:gd name="T8" fmla="*/ 0 w 39"/>
                    <a:gd name="T9" fmla="*/ 0 h 31"/>
                    <a:gd name="T10" fmla="*/ 36 w 39"/>
                    <a:gd name="T11" fmla="*/ 0 h 31"/>
                  </a:gdLst>
                  <a:ahLst/>
                  <a:cxnLst>
                    <a:cxn ang="0">
                      <a:pos x="T0" y="T1"/>
                    </a:cxn>
                    <a:cxn ang="0">
                      <a:pos x="T2" y="T3"/>
                    </a:cxn>
                    <a:cxn ang="0">
                      <a:pos x="T4" y="T5"/>
                    </a:cxn>
                    <a:cxn ang="0">
                      <a:pos x="T6" y="T7"/>
                    </a:cxn>
                    <a:cxn ang="0">
                      <a:pos x="T8" y="T9"/>
                    </a:cxn>
                    <a:cxn ang="0">
                      <a:pos x="T10" y="T11"/>
                    </a:cxn>
                  </a:cxnLst>
                  <a:rect l="0" t="0" r="r" b="b"/>
                  <a:pathLst>
                    <a:path w="39" h="31">
                      <a:moveTo>
                        <a:pt x="36" y="0"/>
                      </a:moveTo>
                      <a:lnTo>
                        <a:pt x="39" y="0"/>
                      </a:lnTo>
                      <a:lnTo>
                        <a:pt x="39" y="31"/>
                      </a:lnTo>
                      <a:lnTo>
                        <a:pt x="0" y="31"/>
                      </a:lnTo>
                      <a:lnTo>
                        <a:pt x="0" y="0"/>
                      </a:lnTo>
                      <a:lnTo>
                        <a:pt x="36" y="0"/>
                      </a:lnTo>
                      <a:close/>
                    </a:path>
                  </a:pathLst>
                </a:custGeom>
                <a:solidFill>
                  <a:srgbClr val="FFFFFF"/>
                </a:solidFill>
                <a:ln w="15875" cap="flat">
                  <a:solidFill>
                    <a:schemeClr val="bg1"/>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1" i="0" u="none" strike="noStrike" kern="0" cap="none" spc="0" normalizeH="0" baseline="0" noProof="0" dirty="0">
                    <a:ln>
                      <a:noFill/>
                    </a:ln>
                    <a:solidFill>
                      <a:srgbClr val="505050"/>
                    </a:solidFill>
                    <a:effectLst/>
                    <a:uLnTx/>
                    <a:uFillTx/>
                    <a:latin typeface="Segoe UI"/>
                    <a:ea typeface="+mn-ea"/>
                    <a:cs typeface="+mn-cs"/>
                  </a:endParaRPr>
                </a:p>
              </p:txBody>
            </p:sp>
            <p:sp>
              <p:nvSpPr>
                <p:cNvPr id="32" name="Line 35">
                  <a:extLst>
                    <a:ext uri="{FF2B5EF4-FFF2-40B4-BE49-F238E27FC236}">
                      <a16:creationId xmlns:a16="http://schemas.microsoft.com/office/drawing/2014/main" id="{9DE3EEA8-431E-45CA-B913-AE8A002B5D5D}"/>
                    </a:ext>
                  </a:extLst>
                </p:cNvPr>
                <p:cNvSpPr>
                  <a:spLocks noChangeShapeType="1"/>
                </p:cNvSpPr>
                <p:nvPr/>
              </p:nvSpPr>
              <p:spPr bwMode="auto">
                <a:xfrm flipH="1">
                  <a:off x="7155849" y="2709631"/>
                  <a:ext cx="175708" cy="0"/>
                </a:xfrm>
                <a:prstGeom prst="line">
                  <a:avLst/>
                </a:prstGeom>
                <a:noFill/>
                <a:ln w="1587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1" i="0" u="none" strike="noStrike" kern="0" cap="none" spc="0" normalizeH="0" baseline="0" noProof="0" dirty="0">
                    <a:ln>
                      <a:noFill/>
                    </a:ln>
                    <a:solidFill>
                      <a:srgbClr val="505050"/>
                    </a:solidFill>
                    <a:effectLst/>
                    <a:uLnTx/>
                    <a:uFillTx/>
                    <a:latin typeface="Segoe UI"/>
                    <a:ea typeface="+mn-ea"/>
                    <a:cs typeface="+mn-cs"/>
                  </a:endParaRPr>
                </a:p>
              </p:txBody>
            </p:sp>
            <p:sp>
              <p:nvSpPr>
                <p:cNvPr id="33" name="Line 36">
                  <a:extLst>
                    <a:ext uri="{FF2B5EF4-FFF2-40B4-BE49-F238E27FC236}">
                      <a16:creationId xmlns:a16="http://schemas.microsoft.com/office/drawing/2014/main" id="{CF6D9954-5D75-4507-B271-4F7D76959BCD}"/>
                    </a:ext>
                  </a:extLst>
                </p:cNvPr>
                <p:cNvSpPr>
                  <a:spLocks noChangeShapeType="1"/>
                </p:cNvSpPr>
                <p:nvPr/>
              </p:nvSpPr>
              <p:spPr bwMode="auto">
                <a:xfrm flipH="1">
                  <a:off x="7155849" y="2800098"/>
                  <a:ext cx="132579" cy="0"/>
                </a:xfrm>
                <a:prstGeom prst="line">
                  <a:avLst/>
                </a:prstGeom>
                <a:noFill/>
                <a:ln w="1587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1" i="0" u="none" strike="noStrike" kern="0" cap="none" spc="0" normalizeH="0" baseline="0" noProof="0" dirty="0">
                    <a:ln>
                      <a:noFill/>
                    </a:ln>
                    <a:solidFill>
                      <a:srgbClr val="505050"/>
                    </a:solidFill>
                    <a:effectLst/>
                    <a:uLnTx/>
                    <a:uFillTx/>
                    <a:latin typeface="Segoe UI"/>
                    <a:ea typeface="+mn-ea"/>
                    <a:cs typeface="+mn-cs"/>
                  </a:endParaRPr>
                </a:p>
              </p:txBody>
            </p:sp>
            <p:sp>
              <p:nvSpPr>
                <p:cNvPr id="34" name="Line 37">
                  <a:extLst>
                    <a:ext uri="{FF2B5EF4-FFF2-40B4-BE49-F238E27FC236}">
                      <a16:creationId xmlns:a16="http://schemas.microsoft.com/office/drawing/2014/main" id="{BBC48C9D-18CB-45E8-B8C6-0AF641282F54}"/>
                    </a:ext>
                  </a:extLst>
                </p:cNvPr>
                <p:cNvSpPr>
                  <a:spLocks noChangeShapeType="1"/>
                </p:cNvSpPr>
                <p:nvPr/>
              </p:nvSpPr>
              <p:spPr bwMode="auto">
                <a:xfrm flipH="1">
                  <a:off x="7155849" y="2884430"/>
                  <a:ext cx="175708" cy="0"/>
                </a:xfrm>
                <a:prstGeom prst="line">
                  <a:avLst/>
                </a:prstGeom>
                <a:noFill/>
                <a:ln w="1587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1" i="0" u="none" strike="noStrike" kern="0" cap="none" spc="0" normalizeH="0" baseline="0" noProof="0" dirty="0">
                    <a:ln>
                      <a:noFill/>
                    </a:ln>
                    <a:solidFill>
                      <a:srgbClr val="505050"/>
                    </a:solidFill>
                    <a:effectLst/>
                    <a:uLnTx/>
                    <a:uFillTx/>
                    <a:latin typeface="Segoe UI"/>
                    <a:ea typeface="+mn-ea"/>
                    <a:cs typeface="+mn-cs"/>
                  </a:endParaRPr>
                </a:p>
              </p:txBody>
            </p:sp>
            <p:sp>
              <p:nvSpPr>
                <p:cNvPr id="35" name="Line 38">
                  <a:extLst>
                    <a:ext uri="{FF2B5EF4-FFF2-40B4-BE49-F238E27FC236}">
                      <a16:creationId xmlns:a16="http://schemas.microsoft.com/office/drawing/2014/main" id="{93782049-9597-49DF-8BD7-EBB297C8AA39}"/>
                    </a:ext>
                  </a:extLst>
                </p:cNvPr>
                <p:cNvSpPr>
                  <a:spLocks noChangeShapeType="1"/>
                </p:cNvSpPr>
                <p:nvPr/>
              </p:nvSpPr>
              <p:spPr bwMode="auto">
                <a:xfrm flipH="1">
                  <a:off x="7449759" y="2709631"/>
                  <a:ext cx="175708" cy="0"/>
                </a:xfrm>
                <a:prstGeom prst="line">
                  <a:avLst/>
                </a:prstGeom>
                <a:noFill/>
                <a:ln w="1587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1" i="0" u="none" strike="noStrike" kern="0" cap="none" spc="0" normalizeH="0" baseline="0" noProof="0" dirty="0">
                    <a:ln>
                      <a:noFill/>
                    </a:ln>
                    <a:solidFill>
                      <a:srgbClr val="505050"/>
                    </a:solidFill>
                    <a:effectLst/>
                    <a:uLnTx/>
                    <a:uFillTx/>
                    <a:latin typeface="Segoe UI"/>
                    <a:ea typeface="+mn-ea"/>
                    <a:cs typeface="+mn-cs"/>
                  </a:endParaRPr>
                </a:p>
              </p:txBody>
            </p:sp>
            <p:sp>
              <p:nvSpPr>
                <p:cNvPr id="36" name="Line 39">
                  <a:extLst>
                    <a:ext uri="{FF2B5EF4-FFF2-40B4-BE49-F238E27FC236}">
                      <a16:creationId xmlns:a16="http://schemas.microsoft.com/office/drawing/2014/main" id="{2437809A-DFA4-40DD-A990-D800E79BC8C2}"/>
                    </a:ext>
                  </a:extLst>
                </p:cNvPr>
                <p:cNvSpPr>
                  <a:spLocks noChangeShapeType="1"/>
                </p:cNvSpPr>
                <p:nvPr/>
              </p:nvSpPr>
              <p:spPr bwMode="auto">
                <a:xfrm flipH="1">
                  <a:off x="7449759" y="2800098"/>
                  <a:ext cx="134177" cy="0"/>
                </a:xfrm>
                <a:prstGeom prst="line">
                  <a:avLst/>
                </a:prstGeom>
                <a:noFill/>
                <a:ln w="1587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1" i="0" u="none" strike="noStrike" kern="0" cap="none" spc="0" normalizeH="0" baseline="0" noProof="0" dirty="0">
                    <a:ln>
                      <a:noFill/>
                    </a:ln>
                    <a:solidFill>
                      <a:srgbClr val="505050"/>
                    </a:solidFill>
                    <a:effectLst/>
                    <a:uLnTx/>
                    <a:uFillTx/>
                    <a:latin typeface="Segoe UI"/>
                    <a:ea typeface="+mn-ea"/>
                    <a:cs typeface="+mn-cs"/>
                  </a:endParaRPr>
                </a:p>
              </p:txBody>
            </p:sp>
            <p:sp>
              <p:nvSpPr>
                <p:cNvPr id="37" name="Line 40">
                  <a:extLst>
                    <a:ext uri="{FF2B5EF4-FFF2-40B4-BE49-F238E27FC236}">
                      <a16:creationId xmlns:a16="http://schemas.microsoft.com/office/drawing/2014/main" id="{DEAE1360-F6C9-477E-97C2-0A17BC6014AE}"/>
                    </a:ext>
                  </a:extLst>
                </p:cNvPr>
                <p:cNvSpPr>
                  <a:spLocks noChangeShapeType="1"/>
                </p:cNvSpPr>
                <p:nvPr/>
              </p:nvSpPr>
              <p:spPr bwMode="auto">
                <a:xfrm flipH="1">
                  <a:off x="7449759" y="2884430"/>
                  <a:ext cx="175708" cy="0"/>
                </a:xfrm>
                <a:prstGeom prst="line">
                  <a:avLst/>
                </a:prstGeom>
                <a:noFill/>
                <a:ln w="1587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1" i="0" u="none" strike="noStrike" kern="0" cap="none" spc="0" normalizeH="0" baseline="0" noProof="0" dirty="0">
                    <a:ln>
                      <a:noFill/>
                    </a:ln>
                    <a:solidFill>
                      <a:srgbClr val="505050"/>
                    </a:solidFill>
                    <a:effectLst/>
                    <a:uLnTx/>
                    <a:uFillTx/>
                    <a:latin typeface="Segoe UI"/>
                    <a:ea typeface="+mn-ea"/>
                    <a:cs typeface="+mn-cs"/>
                  </a:endParaRPr>
                </a:p>
              </p:txBody>
            </p:sp>
          </p:grpSp>
        </p:grpSp>
      </p:grpSp>
      <p:grpSp>
        <p:nvGrpSpPr>
          <p:cNvPr id="40" name="Group 39">
            <a:extLst>
              <a:ext uri="{FF2B5EF4-FFF2-40B4-BE49-F238E27FC236}">
                <a16:creationId xmlns:a16="http://schemas.microsoft.com/office/drawing/2014/main" id="{28C0F698-1A94-49EE-B820-B0108427885F}"/>
              </a:ext>
            </a:extLst>
          </p:cNvPr>
          <p:cNvGrpSpPr/>
          <p:nvPr/>
        </p:nvGrpSpPr>
        <p:grpSpPr>
          <a:xfrm>
            <a:off x="457199" y="3580478"/>
            <a:ext cx="6841102" cy="811135"/>
            <a:chOff x="566863" y="3558940"/>
            <a:chExt cx="7309023" cy="811135"/>
          </a:xfrm>
        </p:grpSpPr>
        <p:sp>
          <p:nvSpPr>
            <p:cNvPr id="41" name="Rectangle 40">
              <a:extLst>
                <a:ext uri="{FF2B5EF4-FFF2-40B4-BE49-F238E27FC236}">
                  <a16:creationId xmlns:a16="http://schemas.microsoft.com/office/drawing/2014/main" id="{F29B5027-04F0-40EA-A10B-7235A493E02C}"/>
                </a:ext>
              </a:extLst>
            </p:cNvPr>
            <p:cNvSpPr/>
            <p:nvPr/>
          </p:nvSpPr>
          <p:spPr>
            <a:xfrm>
              <a:off x="1428254" y="3558940"/>
              <a:ext cx="6447632" cy="8111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28" tIns="186468" rIns="279702" bIns="186468" numCol="1" spcCol="0" rtlCol="0" fromWordArt="0" anchor="ctr" anchorCtr="0" forceAA="0" compatLnSpc="1">
              <a:prstTxWarp prst="textNoShape">
                <a:avLst/>
              </a:prstTxWarp>
              <a:noAutofit/>
            </a:bodyPr>
            <a:lstStyle/>
            <a:p>
              <a:pPr marL="0" marR="0" lvl="0" indent="0" algn="l" defTabSz="914367" rtl="0" eaLnBrk="1" fontAlgn="base" latinLnBrk="0" hangingPunct="1">
                <a:lnSpc>
                  <a:spcPct val="90000"/>
                </a:lnSpc>
                <a:spcBef>
                  <a:spcPct val="0"/>
                </a:spcBef>
                <a:spcAft>
                  <a:spcPct val="0"/>
                </a:spcAft>
                <a:buClrTx/>
                <a:buSzTx/>
                <a:buFontTx/>
                <a:buNone/>
                <a:tabLst/>
                <a:defRPr/>
              </a:pPr>
              <a:r>
                <a:rPr kumimoji="0" lang="en-US" sz="2000" i="0" u="none" strike="noStrike" kern="1200" cap="none" spc="-100" normalizeH="0" baseline="0" noProof="0" dirty="0">
                  <a:ln w="3175">
                    <a:noFill/>
                  </a:ln>
                  <a:solidFill>
                    <a:srgbClr val="0078D7"/>
                  </a:solidFill>
                  <a:effectLst/>
                  <a:uLnTx/>
                  <a:uFillTx/>
                  <a:latin typeface="Segoe UI Semibold" panose="020B0702040204020203" pitchFamily="34" charset="0"/>
                  <a:cs typeface="Segoe UI Semibold" panose="020B0702040204020203" pitchFamily="34" charset="0"/>
                </a:rPr>
                <a:t>Protect personal data</a:t>
              </a:r>
            </a:p>
            <a:p>
              <a:pPr marL="0" marR="0" lvl="0" indent="0" algn="l" defTabSz="914049"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2C292A"/>
                  </a:solidFill>
                  <a:effectLst/>
                  <a:uLnTx/>
                  <a:uFillTx/>
                  <a:latin typeface="Segoe UI"/>
                  <a:ea typeface="Segoe UI" pitchFamily="34" charset="0"/>
                  <a:cs typeface="Segoe UI" pitchFamily="34" charset="0"/>
                </a:rPr>
                <a:t>Data governance and protection of your sensitive data across devices, apps both on-premises and in the cloud.</a:t>
              </a:r>
            </a:p>
          </p:txBody>
        </p:sp>
        <p:grpSp>
          <p:nvGrpSpPr>
            <p:cNvPr id="42" name="Group 41">
              <a:extLst>
                <a:ext uri="{FF2B5EF4-FFF2-40B4-BE49-F238E27FC236}">
                  <a16:creationId xmlns:a16="http://schemas.microsoft.com/office/drawing/2014/main" id="{67D8AB05-A546-4A66-9E34-065F0EF271FB}"/>
                </a:ext>
              </a:extLst>
            </p:cNvPr>
            <p:cNvGrpSpPr/>
            <p:nvPr/>
          </p:nvGrpSpPr>
          <p:grpSpPr>
            <a:xfrm>
              <a:off x="566863" y="3597623"/>
              <a:ext cx="752247" cy="733769"/>
              <a:chOff x="6450983" y="1562572"/>
              <a:chExt cx="2408554" cy="2349391"/>
            </a:xfrm>
          </p:grpSpPr>
          <p:sp>
            <p:nvSpPr>
              <p:cNvPr id="43" name="Oval 42">
                <a:extLst>
                  <a:ext uri="{FF2B5EF4-FFF2-40B4-BE49-F238E27FC236}">
                    <a16:creationId xmlns:a16="http://schemas.microsoft.com/office/drawing/2014/main" id="{D50EC5FB-5831-4116-B75A-2D5F921AD2A6}"/>
                  </a:ext>
                </a:extLst>
              </p:cNvPr>
              <p:cNvSpPr/>
              <p:nvPr/>
            </p:nvSpPr>
            <p:spPr bwMode="auto">
              <a:xfrm>
                <a:off x="6450983" y="1562572"/>
                <a:ext cx="2408554" cy="2349391"/>
              </a:xfrm>
              <a:prstGeom prst="ellipse">
                <a:avLst/>
              </a:prstGeom>
              <a:solidFill>
                <a:schemeClr val="tx2"/>
              </a:solidFill>
              <a:ln w="76200">
                <a:no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marL="0" marR="0" lvl="0" indent="0" algn="ctr" defTabSz="895922" rtl="0" eaLnBrk="1" fontAlgn="base" latinLnBrk="0" hangingPunct="1">
                  <a:lnSpc>
                    <a:spcPct val="90000"/>
                  </a:lnSpc>
                  <a:spcBef>
                    <a:spcPct val="0"/>
                  </a:spcBef>
                  <a:spcAft>
                    <a:spcPct val="0"/>
                  </a:spcAft>
                  <a:buClrTx/>
                  <a:buSzTx/>
                  <a:buFontTx/>
                  <a:buNone/>
                  <a:tabLst/>
                  <a:defRPr/>
                </a:pPr>
                <a:endParaRPr kumimoji="0" lang="en-US" sz="529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44" name="Group 43">
                <a:extLst>
                  <a:ext uri="{FF2B5EF4-FFF2-40B4-BE49-F238E27FC236}">
                    <a16:creationId xmlns:a16="http://schemas.microsoft.com/office/drawing/2014/main" id="{4E5CD880-6935-49CD-A890-A43374ABB49E}"/>
                  </a:ext>
                </a:extLst>
              </p:cNvPr>
              <p:cNvGrpSpPr/>
              <p:nvPr/>
            </p:nvGrpSpPr>
            <p:grpSpPr>
              <a:xfrm>
                <a:off x="6878458" y="1937235"/>
                <a:ext cx="1494446" cy="1600064"/>
                <a:chOff x="2974460" y="2070859"/>
                <a:chExt cx="227410" cy="243482"/>
              </a:xfrm>
              <a:solidFill>
                <a:schemeClr val="bg1"/>
              </a:solidFill>
            </p:grpSpPr>
            <p:sp>
              <p:nvSpPr>
                <p:cNvPr id="45" name="Rectangle 2042">
                  <a:extLst>
                    <a:ext uri="{FF2B5EF4-FFF2-40B4-BE49-F238E27FC236}">
                      <a16:creationId xmlns:a16="http://schemas.microsoft.com/office/drawing/2014/main" id="{E5E1B7BE-A4E1-426D-9D6F-5C3375240798}"/>
                    </a:ext>
                  </a:extLst>
                </p:cNvPr>
                <p:cNvSpPr>
                  <a:spLocks noChangeArrowheads="1"/>
                </p:cNvSpPr>
                <p:nvPr/>
              </p:nvSpPr>
              <p:spPr bwMode="auto">
                <a:xfrm>
                  <a:off x="3080532" y="2238001"/>
                  <a:ext cx="15268" cy="15268"/>
                </a:xfrm>
                <a:prstGeom prst="rect">
                  <a:avLst/>
                </a:prstGeom>
                <a:grpFill/>
                <a:ln>
                  <a:noFill/>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62" name="Rectangle 2043">
                  <a:extLst>
                    <a:ext uri="{FF2B5EF4-FFF2-40B4-BE49-F238E27FC236}">
                      <a16:creationId xmlns:a16="http://schemas.microsoft.com/office/drawing/2014/main" id="{C6BA92B2-E572-4285-80EE-53572B9625D4}"/>
                    </a:ext>
                  </a:extLst>
                </p:cNvPr>
                <p:cNvSpPr>
                  <a:spLocks noChangeArrowheads="1"/>
                </p:cNvSpPr>
                <p:nvPr/>
              </p:nvSpPr>
              <p:spPr bwMode="auto">
                <a:xfrm>
                  <a:off x="3080532" y="2116662"/>
                  <a:ext cx="15268" cy="106071"/>
                </a:xfrm>
                <a:prstGeom prst="rect">
                  <a:avLst/>
                </a:prstGeom>
                <a:grpFill/>
                <a:ln>
                  <a:noFill/>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63" name="Freeform 2044">
                  <a:extLst>
                    <a:ext uri="{FF2B5EF4-FFF2-40B4-BE49-F238E27FC236}">
                      <a16:creationId xmlns:a16="http://schemas.microsoft.com/office/drawing/2014/main" id="{A90FEEEE-2556-4026-8B98-7907A23FF6F1}"/>
                    </a:ext>
                  </a:extLst>
                </p:cNvPr>
                <p:cNvSpPr>
                  <a:spLocks noEditPoints="1"/>
                </p:cNvSpPr>
                <p:nvPr/>
              </p:nvSpPr>
              <p:spPr bwMode="auto">
                <a:xfrm>
                  <a:off x="2974460" y="2070859"/>
                  <a:ext cx="227410" cy="243482"/>
                </a:xfrm>
                <a:custGeom>
                  <a:avLst/>
                  <a:gdLst>
                    <a:gd name="T0" fmla="*/ 60 w 120"/>
                    <a:gd name="T1" fmla="*/ 128 h 128"/>
                    <a:gd name="T2" fmla="*/ 58 w 120"/>
                    <a:gd name="T3" fmla="*/ 127 h 128"/>
                    <a:gd name="T4" fmla="*/ 0 w 120"/>
                    <a:gd name="T5" fmla="*/ 48 h 128"/>
                    <a:gd name="T6" fmla="*/ 0 w 120"/>
                    <a:gd name="T7" fmla="*/ 16 h 128"/>
                    <a:gd name="T8" fmla="*/ 4 w 120"/>
                    <a:gd name="T9" fmla="*/ 16 h 128"/>
                    <a:gd name="T10" fmla="*/ 38 w 120"/>
                    <a:gd name="T11" fmla="*/ 7 h 128"/>
                    <a:gd name="T12" fmla="*/ 60 w 120"/>
                    <a:gd name="T13" fmla="*/ 0 h 128"/>
                    <a:gd name="T14" fmla="*/ 83 w 120"/>
                    <a:gd name="T15" fmla="*/ 7 h 128"/>
                    <a:gd name="T16" fmla="*/ 116 w 120"/>
                    <a:gd name="T17" fmla="*/ 16 h 128"/>
                    <a:gd name="T18" fmla="*/ 120 w 120"/>
                    <a:gd name="T19" fmla="*/ 16 h 128"/>
                    <a:gd name="T20" fmla="*/ 120 w 120"/>
                    <a:gd name="T21" fmla="*/ 48 h 128"/>
                    <a:gd name="T22" fmla="*/ 62 w 120"/>
                    <a:gd name="T23" fmla="*/ 127 h 128"/>
                    <a:gd name="T24" fmla="*/ 60 w 120"/>
                    <a:gd name="T25" fmla="*/ 128 h 128"/>
                    <a:gd name="T26" fmla="*/ 8 w 120"/>
                    <a:gd name="T27" fmla="*/ 24 h 128"/>
                    <a:gd name="T28" fmla="*/ 8 w 120"/>
                    <a:gd name="T29" fmla="*/ 48 h 128"/>
                    <a:gd name="T30" fmla="*/ 60 w 120"/>
                    <a:gd name="T31" fmla="*/ 119 h 128"/>
                    <a:gd name="T32" fmla="*/ 112 w 120"/>
                    <a:gd name="T33" fmla="*/ 48 h 128"/>
                    <a:gd name="T34" fmla="*/ 112 w 120"/>
                    <a:gd name="T35" fmla="*/ 24 h 128"/>
                    <a:gd name="T36" fmla="*/ 78 w 120"/>
                    <a:gd name="T37" fmla="*/ 14 h 128"/>
                    <a:gd name="T38" fmla="*/ 60 w 120"/>
                    <a:gd name="T39" fmla="*/ 8 h 128"/>
                    <a:gd name="T40" fmla="*/ 43 w 120"/>
                    <a:gd name="T41" fmla="*/ 14 h 128"/>
                    <a:gd name="T42" fmla="*/ 8 w 120"/>
                    <a:gd name="T43" fmla="*/ 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0" h="128">
                      <a:moveTo>
                        <a:pt x="60" y="128"/>
                      </a:moveTo>
                      <a:cubicBezTo>
                        <a:pt x="58" y="127"/>
                        <a:pt x="58" y="127"/>
                        <a:pt x="58" y="127"/>
                      </a:cubicBezTo>
                      <a:cubicBezTo>
                        <a:pt x="21" y="106"/>
                        <a:pt x="0" y="78"/>
                        <a:pt x="0" y="48"/>
                      </a:cubicBezTo>
                      <a:cubicBezTo>
                        <a:pt x="0" y="16"/>
                        <a:pt x="0" y="16"/>
                        <a:pt x="0" y="16"/>
                      </a:cubicBezTo>
                      <a:cubicBezTo>
                        <a:pt x="4" y="16"/>
                        <a:pt x="4" y="16"/>
                        <a:pt x="4" y="16"/>
                      </a:cubicBezTo>
                      <a:cubicBezTo>
                        <a:pt x="17" y="16"/>
                        <a:pt x="29" y="13"/>
                        <a:pt x="38" y="7"/>
                      </a:cubicBezTo>
                      <a:cubicBezTo>
                        <a:pt x="44" y="3"/>
                        <a:pt x="52" y="0"/>
                        <a:pt x="60" y="0"/>
                      </a:cubicBezTo>
                      <a:cubicBezTo>
                        <a:pt x="69" y="0"/>
                        <a:pt x="77" y="3"/>
                        <a:pt x="83" y="7"/>
                      </a:cubicBezTo>
                      <a:cubicBezTo>
                        <a:pt x="91" y="13"/>
                        <a:pt x="103" y="16"/>
                        <a:pt x="116" y="16"/>
                      </a:cubicBezTo>
                      <a:cubicBezTo>
                        <a:pt x="120" y="16"/>
                        <a:pt x="120" y="16"/>
                        <a:pt x="120" y="16"/>
                      </a:cubicBezTo>
                      <a:cubicBezTo>
                        <a:pt x="120" y="48"/>
                        <a:pt x="120" y="48"/>
                        <a:pt x="120" y="48"/>
                      </a:cubicBezTo>
                      <a:cubicBezTo>
                        <a:pt x="120" y="78"/>
                        <a:pt x="100" y="106"/>
                        <a:pt x="62" y="127"/>
                      </a:cubicBezTo>
                      <a:lnTo>
                        <a:pt x="60" y="128"/>
                      </a:lnTo>
                      <a:close/>
                      <a:moveTo>
                        <a:pt x="8" y="24"/>
                      </a:moveTo>
                      <a:cubicBezTo>
                        <a:pt x="8" y="48"/>
                        <a:pt x="8" y="48"/>
                        <a:pt x="8" y="48"/>
                      </a:cubicBezTo>
                      <a:cubicBezTo>
                        <a:pt x="8" y="75"/>
                        <a:pt x="27" y="100"/>
                        <a:pt x="60" y="119"/>
                      </a:cubicBezTo>
                      <a:cubicBezTo>
                        <a:pt x="94" y="100"/>
                        <a:pt x="112" y="75"/>
                        <a:pt x="112" y="48"/>
                      </a:cubicBezTo>
                      <a:cubicBezTo>
                        <a:pt x="112" y="24"/>
                        <a:pt x="112" y="24"/>
                        <a:pt x="112" y="24"/>
                      </a:cubicBezTo>
                      <a:cubicBezTo>
                        <a:pt x="99" y="24"/>
                        <a:pt x="87" y="20"/>
                        <a:pt x="78" y="14"/>
                      </a:cubicBezTo>
                      <a:cubicBezTo>
                        <a:pt x="73" y="10"/>
                        <a:pt x="67" y="8"/>
                        <a:pt x="60" y="8"/>
                      </a:cubicBezTo>
                      <a:cubicBezTo>
                        <a:pt x="53" y="8"/>
                        <a:pt x="47" y="10"/>
                        <a:pt x="43" y="14"/>
                      </a:cubicBezTo>
                      <a:cubicBezTo>
                        <a:pt x="33" y="20"/>
                        <a:pt x="21" y="24"/>
                        <a:pt x="8" y="24"/>
                      </a:cubicBezTo>
                      <a:close/>
                    </a:path>
                  </a:pathLst>
                </a:custGeom>
                <a:grpFill/>
                <a:ln>
                  <a:noFill/>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505050"/>
                    </a:solidFill>
                    <a:effectLst/>
                    <a:uLnTx/>
                    <a:uFillTx/>
                    <a:latin typeface="Segoe UI"/>
                    <a:ea typeface="+mn-ea"/>
                    <a:cs typeface="+mn-cs"/>
                  </a:endParaRPr>
                </a:p>
              </p:txBody>
            </p:sp>
          </p:grpSp>
        </p:grpSp>
      </p:grpSp>
      <p:grpSp>
        <p:nvGrpSpPr>
          <p:cNvPr id="64" name="Group 63">
            <a:extLst>
              <a:ext uri="{FF2B5EF4-FFF2-40B4-BE49-F238E27FC236}">
                <a16:creationId xmlns:a16="http://schemas.microsoft.com/office/drawing/2014/main" id="{D92B61AA-9AC3-41A7-8845-AEF5799FB2AE}"/>
              </a:ext>
            </a:extLst>
          </p:cNvPr>
          <p:cNvGrpSpPr/>
          <p:nvPr/>
        </p:nvGrpSpPr>
        <p:grpSpPr>
          <a:xfrm>
            <a:off x="457201" y="2329945"/>
            <a:ext cx="7066386" cy="811135"/>
            <a:chOff x="566864" y="2308516"/>
            <a:chExt cx="7443211" cy="811135"/>
          </a:xfrm>
        </p:grpSpPr>
        <p:sp>
          <p:nvSpPr>
            <p:cNvPr id="65" name="Rectangle 64">
              <a:extLst>
                <a:ext uri="{FF2B5EF4-FFF2-40B4-BE49-F238E27FC236}">
                  <a16:creationId xmlns:a16="http://schemas.microsoft.com/office/drawing/2014/main" id="{C988AF5B-4BB0-4473-91AE-07843F9AC05C}"/>
                </a:ext>
              </a:extLst>
            </p:cNvPr>
            <p:cNvSpPr/>
            <p:nvPr/>
          </p:nvSpPr>
          <p:spPr>
            <a:xfrm>
              <a:off x="1428254" y="2308516"/>
              <a:ext cx="6581821" cy="8111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28" tIns="186468" rIns="279702" bIns="186468" numCol="1" spcCol="0" rtlCol="0" fromWordArt="0" anchor="ctr" anchorCtr="0" forceAA="0" compatLnSpc="1">
              <a:prstTxWarp prst="textNoShape">
                <a:avLst/>
              </a:prstTxWarp>
              <a:noAutofit/>
            </a:bodyPr>
            <a:lstStyle/>
            <a:p>
              <a:pPr marL="0" marR="0" lvl="0" indent="0" algn="l" defTabSz="914367" rtl="0" eaLnBrk="1" fontAlgn="base" latinLnBrk="0" hangingPunct="1">
                <a:lnSpc>
                  <a:spcPct val="90000"/>
                </a:lnSpc>
                <a:spcBef>
                  <a:spcPct val="0"/>
                </a:spcBef>
                <a:spcAft>
                  <a:spcPct val="0"/>
                </a:spcAft>
                <a:buClrTx/>
                <a:buSzTx/>
                <a:buFontTx/>
                <a:buNone/>
                <a:tabLst/>
                <a:defRPr/>
              </a:pPr>
              <a:r>
                <a:rPr kumimoji="0" lang="en-US" sz="2000" i="0" u="none" strike="noStrike" kern="1200" cap="none" spc="-100" normalizeH="0" baseline="0" noProof="0" dirty="0">
                  <a:ln w="3175">
                    <a:noFill/>
                  </a:ln>
                  <a:solidFill>
                    <a:srgbClr val="0078D7"/>
                  </a:solidFill>
                  <a:effectLst/>
                  <a:uLnTx/>
                  <a:uFillTx/>
                  <a:latin typeface="Segoe UI Semibold" panose="020B0702040204020203" pitchFamily="34" charset="0"/>
                  <a:cs typeface="Segoe UI Semibold" panose="020B0702040204020203" pitchFamily="34" charset="0"/>
                </a:rPr>
                <a:t>Assess and manage compliance risk</a:t>
              </a:r>
            </a:p>
            <a:p>
              <a:pPr marL="0" marR="0" lvl="0" indent="0" algn="l" defTabSz="914049"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2C292A"/>
                  </a:solidFill>
                  <a:effectLst/>
                  <a:uLnTx/>
                  <a:uFillTx/>
                  <a:latin typeface="Segoe UI"/>
                  <a:ea typeface="Segoe UI" pitchFamily="34" charset="0"/>
                  <a:cs typeface="Segoe UI" pitchFamily="34" charset="0"/>
                </a:rPr>
                <a:t>An on-going assessment of your compliance posture with actionable insights to improve your data protection capabilities.</a:t>
              </a:r>
            </a:p>
          </p:txBody>
        </p:sp>
        <p:grpSp>
          <p:nvGrpSpPr>
            <p:cNvPr id="66" name="Group 65">
              <a:extLst>
                <a:ext uri="{FF2B5EF4-FFF2-40B4-BE49-F238E27FC236}">
                  <a16:creationId xmlns:a16="http://schemas.microsoft.com/office/drawing/2014/main" id="{EB5DEA58-8829-408E-9169-E203289BA221}"/>
                </a:ext>
              </a:extLst>
            </p:cNvPr>
            <p:cNvGrpSpPr/>
            <p:nvPr/>
          </p:nvGrpSpPr>
          <p:grpSpPr>
            <a:xfrm>
              <a:off x="566864" y="2347199"/>
              <a:ext cx="745775" cy="733769"/>
              <a:chOff x="457200" y="465458"/>
              <a:chExt cx="729215" cy="729215"/>
            </a:xfrm>
          </p:grpSpPr>
          <p:sp>
            <p:nvSpPr>
              <p:cNvPr id="67" name="Oval 66">
                <a:extLst>
                  <a:ext uri="{FF2B5EF4-FFF2-40B4-BE49-F238E27FC236}">
                    <a16:creationId xmlns:a16="http://schemas.microsoft.com/office/drawing/2014/main" id="{C511B321-D4D8-45F2-8145-8C1A9A0E5CB0}"/>
                  </a:ext>
                </a:extLst>
              </p:cNvPr>
              <p:cNvSpPr/>
              <p:nvPr/>
            </p:nvSpPr>
            <p:spPr bwMode="auto">
              <a:xfrm>
                <a:off x="457200" y="465458"/>
                <a:ext cx="729215" cy="729215"/>
              </a:xfrm>
              <a:prstGeom prst="ellipse">
                <a:avLst/>
              </a:prstGeom>
              <a:solidFill>
                <a:schemeClr val="tx2"/>
              </a:solidFill>
              <a:ln w="76200">
                <a:no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marL="0" marR="0" lvl="0" indent="0" algn="ctr" defTabSz="895922" rtl="0" eaLnBrk="1" fontAlgn="base" latinLnBrk="0" hangingPunct="1">
                  <a:lnSpc>
                    <a:spcPct val="90000"/>
                  </a:lnSpc>
                  <a:spcBef>
                    <a:spcPct val="0"/>
                  </a:spcBef>
                  <a:spcAft>
                    <a:spcPct val="0"/>
                  </a:spcAft>
                  <a:buClrTx/>
                  <a:buSzTx/>
                  <a:buFontTx/>
                  <a:buNone/>
                  <a:tabLst/>
                  <a:defRPr/>
                </a:pPr>
                <a:endParaRPr kumimoji="0" lang="en-US" sz="529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68" name="Group 67">
                <a:extLst>
                  <a:ext uri="{FF2B5EF4-FFF2-40B4-BE49-F238E27FC236}">
                    <a16:creationId xmlns:a16="http://schemas.microsoft.com/office/drawing/2014/main" id="{601CE045-860B-43FF-931B-231BD5BEE5B5}"/>
                  </a:ext>
                </a:extLst>
              </p:cNvPr>
              <p:cNvGrpSpPr/>
              <p:nvPr/>
            </p:nvGrpSpPr>
            <p:grpSpPr>
              <a:xfrm flipH="1">
                <a:off x="588164" y="613358"/>
                <a:ext cx="467287" cy="363963"/>
                <a:chOff x="1790537" y="4477537"/>
                <a:chExt cx="957883" cy="746082"/>
              </a:xfrm>
              <a:solidFill>
                <a:schemeClr val="bg1"/>
              </a:solidFill>
            </p:grpSpPr>
            <p:sp>
              <p:nvSpPr>
                <p:cNvPr id="69" name="Freeform 1">
                  <a:extLst>
                    <a:ext uri="{FF2B5EF4-FFF2-40B4-BE49-F238E27FC236}">
                      <a16:creationId xmlns:a16="http://schemas.microsoft.com/office/drawing/2014/main" id="{A8E939BD-0A7C-4E11-A25E-DFF4EED31C7F}"/>
                    </a:ext>
                  </a:extLst>
                </p:cNvPr>
                <p:cNvSpPr>
                  <a:spLocks noChangeArrowheads="1"/>
                </p:cNvSpPr>
                <p:nvPr/>
              </p:nvSpPr>
              <p:spPr bwMode="auto">
                <a:xfrm rot="18640519">
                  <a:off x="1789441" y="4478633"/>
                  <a:ext cx="675186" cy="672993"/>
                </a:xfrm>
                <a:custGeom>
                  <a:avLst/>
                  <a:gdLst>
                    <a:gd name="T0" fmla="*/ 680 w 1361"/>
                    <a:gd name="T1" fmla="*/ 1358 h 1359"/>
                    <a:gd name="T2" fmla="*/ 0 w 1361"/>
                    <a:gd name="T3" fmla="*/ 679 h 1359"/>
                    <a:gd name="T4" fmla="*/ 680 w 1361"/>
                    <a:gd name="T5" fmla="*/ 0 h 1359"/>
                    <a:gd name="T6" fmla="*/ 1360 w 1361"/>
                    <a:gd name="T7" fmla="*/ 679 h 1359"/>
                    <a:gd name="T8" fmla="*/ 680 w 1361"/>
                    <a:gd name="T9" fmla="*/ 1358 h 1359"/>
                    <a:gd name="T10" fmla="*/ 680 w 1361"/>
                    <a:gd name="T11" fmla="*/ 87 h 1359"/>
                    <a:gd name="T12" fmla="*/ 85 w 1361"/>
                    <a:gd name="T13" fmla="*/ 682 h 1359"/>
                    <a:gd name="T14" fmla="*/ 680 w 1361"/>
                    <a:gd name="T15" fmla="*/ 1277 h 1359"/>
                    <a:gd name="T16" fmla="*/ 1276 w 1361"/>
                    <a:gd name="T17" fmla="*/ 682 h 1359"/>
                    <a:gd name="T18" fmla="*/ 680 w 1361"/>
                    <a:gd name="T19" fmla="*/ 87 h 13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61" h="1359">
                      <a:moveTo>
                        <a:pt x="680" y="1358"/>
                      </a:moveTo>
                      <a:cubicBezTo>
                        <a:pt x="305" y="1358"/>
                        <a:pt x="0" y="1054"/>
                        <a:pt x="0" y="679"/>
                      </a:cubicBezTo>
                      <a:cubicBezTo>
                        <a:pt x="0" y="303"/>
                        <a:pt x="305" y="0"/>
                        <a:pt x="680" y="0"/>
                      </a:cubicBezTo>
                      <a:cubicBezTo>
                        <a:pt x="1056" y="0"/>
                        <a:pt x="1360" y="303"/>
                        <a:pt x="1360" y="679"/>
                      </a:cubicBezTo>
                      <a:cubicBezTo>
                        <a:pt x="1360" y="1054"/>
                        <a:pt x="1056" y="1358"/>
                        <a:pt x="680" y="1358"/>
                      </a:cubicBezTo>
                      <a:close/>
                      <a:moveTo>
                        <a:pt x="680" y="87"/>
                      </a:moveTo>
                      <a:cubicBezTo>
                        <a:pt x="353" y="87"/>
                        <a:pt x="85" y="354"/>
                        <a:pt x="85" y="682"/>
                      </a:cubicBezTo>
                      <a:cubicBezTo>
                        <a:pt x="85" y="1009"/>
                        <a:pt x="353" y="1277"/>
                        <a:pt x="680" y="1277"/>
                      </a:cubicBezTo>
                      <a:cubicBezTo>
                        <a:pt x="1008" y="1277"/>
                        <a:pt x="1276" y="1009"/>
                        <a:pt x="1276" y="682"/>
                      </a:cubicBezTo>
                      <a:cubicBezTo>
                        <a:pt x="1276" y="354"/>
                        <a:pt x="1011" y="87"/>
                        <a:pt x="680" y="87"/>
                      </a:cubicBezTo>
                      <a:close/>
                    </a:path>
                  </a:pathLst>
                </a:custGeom>
                <a:grpFill/>
                <a:ln>
                  <a:noFill/>
                </a:ln>
                <a:effectLst/>
                <a:extLst/>
              </p:spPr>
              <p:txBody>
                <a:bodyPr wrap="none" anchor="ct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70" name="Freeform 2">
                  <a:extLst>
                    <a:ext uri="{FF2B5EF4-FFF2-40B4-BE49-F238E27FC236}">
                      <a16:creationId xmlns:a16="http://schemas.microsoft.com/office/drawing/2014/main" id="{51036F9D-B749-4C97-8D2D-156F6FECD98E}"/>
                    </a:ext>
                  </a:extLst>
                </p:cNvPr>
                <p:cNvSpPr>
                  <a:spLocks noChangeArrowheads="1"/>
                </p:cNvSpPr>
                <p:nvPr/>
              </p:nvSpPr>
              <p:spPr bwMode="auto">
                <a:xfrm rot="18640519">
                  <a:off x="2453440" y="4928638"/>
                  <a:ext cx="137658" cy="452303"/>
                </a:xfrm>
                <a:custGeom>
                  <a:avLst/>
                  <a:gdLst>
                    <a:gd name="T0" fmla="*/ 138 w 280"/>
                    <a:gd name="T1" fmla="*/ 914 h 915"/>
                    <a:gd name="T2" fmla="*/ 0 w 280"/>
                    <a:gd name="T3" fmla="*/ 776 h 915"/>
                    <a:gd name="T4" fmla="*/ 0 w 280"/>
                    <a:gd name="T5" fmla="*/ 42 h 915"/>
                    <a:gd name="T6" fmla="*/ 42 w 280"/>
                    <a:gd name="T7" fmla="*/ 0 h 915"/>
                    <a:gd name="T8" fmla="*/ 85 w 280"/>
                    <a:gd name="T9" fmla="*/ 42 h 915"/>
                    <a:gd name="T10" fmla="*/ 85 w 280"/>
                    <a:gd name="T11" fmla="*/ 776 h 915"/>
                    <a:gd name="T12" fmla="*/ 138 w 280"/>
                    <a:gd name="T13" fmla="*/ 829 h 915"/>
                    <a:gd name="T14" fmla="*/ 192 w 280"/>
                    <a:gd name="T15" fmla="*/ 776 h 915"/>
                    <a:gd name="T16" fmla="*/ 192 w 280"/>
                    <a:gd name="T17" fmla="*/ 42 h 915"/>
                    <a:gd name="T18" fmla="*/ 234 w 280"/>
                    <a:gd name="T19" fmla="*/ 0 h 915"/>
                    <a:gd name="T20" fmla="*/ 277 w 280"/>
                    <a:gd name="T21" fmla="*/ 42 h 915"/>
                    <a:gd name="T22" fmla="*/ 277 w 280"/>
                    <a:gd name="T23" fmla="*/ 776 h 915"/>
                    <a:gd name="T24" fmla="*/ 138 w 280"/>
                    <a:gd name="T25" fmla="*/ 914 h 9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0" h="915">
                      <a:moveTo>
                        <a:pt x="138" y="914"/>
                      </a:moveTo>
                      <a:cubicBezTo>
                        <a:pt x="62" y="914"/>
                        <a:pt x="0" y="852"/>
                        <a:pt x="0" y="776"/>
                      </a:cubicBezTo>
                      <a:lnTo>
                        <a:pt x="0" y="42"/>
                      </a:lnTo>
                      <a:cubicBezTo>
                        <a:pt x="0" y="19"/>
                        <a:pt x="20" y="0"/>
                        <a:pt x="42" y="0"/>
                      </a:cubicBezTo>
                      <a:cubicBezTo>
                        <a:pt x="65" y="0"/>
                        <a:pt x="85" y="19"/>
                        <a:pt x="85" y="42"/>
                      </a:cubicBezTo>
                      <a:lnTo>
                        <a:pt x="85" y="776"/>
                      </a:lnTo>
                      <a:cubicBezTo>
                        <a:pt x="85" y="807"/>
                        <a:pt x="110" y="829"/>
                        <a:pt x="138" y="829"/>
                      </a:cubicBezTo>
                      <a:cubicBezTo>
                        <a:pt x="167" y="829"/>
                        <a:pt x="192" y="804"/>
                        <a:pt x="192" y="776"/>
                      </a:cubicBezTo>
                      <a:lnTo>
                        <a:pt x="192" y="42"/>
                      </a:lnTo>
                      <a:cubicBezTo>
                        <a:pt x="192" y="19"/>
                        <a:pt x="212" y="0"/>
                        <a:pt x="234" y="0"/>
                      </a:cubicBezTo>
                      <a:cubicBezTo>
                        <a:pt x="257" y="0"/>
                        <a:pt x="277" y="19"/>
                        <a:pt x="277" y="42"/>
                      </a:cubicBezTo>
                      <a:lnTo>
                        <a:pt x="277" y="776"/>
                      </a:lnTo>
                      <a:cubicBezTo>
                        <a:pt x="279" y="849"/>
                        <a:pt x="215" y="914"/>
                        <a:pt x="138" y="914"/>
                      </a:cubicBezTo>
                    </a:path>
                  </a:pathLst>
                </a:custGeom>
                <a:grpFill/>
                <a:ln>
                  <a:noFill/>
                </a:ln>
                <a:effectLst/>
                <a:extLst/>
              </p:spPr>
              <p:txBody>
                <a:bodyPr wrap="none" anchor="ct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ysClr val="windowText" lastClr="000000"/>
                    </a:solidFill>
                    <a:effectLst/>
                    <a:uLnTx/>
                    <a:uFillTx/>
                    <a:latin typeface="Segoe UI"/>
                    <a:ea typeface="+mn-ea"/>
                    <a:cs typeface="+mn-cs"/>
                  </a:endParaRPr>
                </a:p>
              </p:txBody>
            </p:sp>
          </p:grpSp>
        </p:grpSp>
      </p:grpSp>
    </p:spTree>
    <p:extLst>
      <p:ext uri="{BB962C8B-B14F-4D97-AF65-F5344CB8AC3E}">
        <p14:creationId xmlns:p14="http://schemas.microsoft.com/office/powerpoint/2010/main" val="20860120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7912EBFB-C7B2-4C12-936C-681D3A38ABA8}"/>
              </a:ext>
            </a:extLst>
          </p:cNvPr>
          <p:cNvSpPr>
            <a:spLocks noGrp="1"/>
          </p:cNvSpPr>
          <p:nvPr>
            <p:ph type="subTitle" idx="1"/>
          </p:nvPr>
        </p:nvSpPr>
        <p:spPr>
          <a:xfrm>
            <a:off x="613264" y="358219"/>
            <a:ext cx="11179667" cy="577038"/>
          </a:xfrm>
        </p:spPr>
        <p:txBody>
          <a:bodyPr lIns="0">
            <a:noAutofit/>
          </a:bodyPr>
          <a:lstStyle/>
          <a:p>
            <a:pPr algn="l"/>
            <a:r>
              <a:rPr lang="en-US" sz="3600" dirty="0">
                <a:solidFill>
                  <a:srgbClr val="0078D7"/>
                </a:solidFill>
                <a:latin typeface="Segoe UI Light" panose="020B0502040204020203" pitchFamily="34" charset="0"/>
                <a:cs typeface="Segoe UI Light" panose="020B0502040204020203" pitchFamily="34" charset="0"/>
              </a:rPr>
              <a:t>Partner services to help you prepare for and meet GDPR</a:t>
            </a:r>
          </a:p>
        </p:txBody>
      </p:sp>
      <p:sp>
        <p:nvSpPr>
          <p:cNvPr id="25" name="Rectangle 24">
            <a:extLst>
              <a:ext uri="{FF2B5EF4-FFF2-40B4-BE49-F238E27FC236}">
                <a16:creationId xmlns:a16="http://schemas.microsoft.com/office/drawing/2014/main" id="{86134E2E-F999-433F-8A63-92B362A847C1}"/>
              </a:ext>
            </a:extLst>
          </p:cNvPr>
          <p:cNvSpPr/>
          <p:nvPr/>
        </p:nvSpPr>
        <p:spPr bwMode="auto">
          <a:xfrm>
            <a:off x="12192" y="6737937"/>
            <a:ext cx="12179808" cy="133082"/>
          </a:xfrm>
          <a:prstGeom prst="rect">
            <a:avLst/>
          </a:prstGeom>
          <a:solidFill>
            <a:srgbClr val="0073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30" name="TextBox 1029">
            <a:extLst>
              <a:ext uri="{FF2B5EF4-FFF2-40B4-BE49-F238E27FC236}">
                <a16:creationId xmlns:a16="http://schemas.microsoft.com/office/drawing/2014/main" id="{5EBDD414-12FB-4750-86A1-CD8DFF3F8AD5}"/>
              </a:ext>
            </a:extLst>
          </p:cNvPr>
          <p:cNvSpPr txBox="1"/>
          <p:nvPr/>
        </p:nvSpPr>
        <p:spPr>
          <a:xfrm>
            <a:off x="613264" y="4637691"/>
            <a:ext cx="2596190" cy="143116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600" i="0" u="none" strike="noStrike" kern="1200" cap="none" spc="0" normalizeH="0" baseline="0" noProof="0" dirty="0">
                <a:ln>
                  <a:noFill/>
                </a:ln>
                <a:solidFill>
                  <a:prstClr val="black"/>
                </a:solidFill>
                <a:effectLst/>
                <a:uLnTx/>
                <a:uFillTx/>
                <a:latin typeface="Segoe UI Semibold" panose="020B0702040204020203" pitchFamily="34" charset="0"/>
                <a:cs typeface="Segoe UI Semibold" panose="020B0702040204020203" pitchFamily="34" charset="0"/>
              </a:rPr>
              <a:t>Laying the foundation.</a:t>
            </a:r>
          </a:p>
          <a:p>
            <a:pPr lvl="0">
              <a:spcAft>
                <a:spcPts val="600"/>
              </a:spcAft>
              <a:defRPr/>
            </a:pPr>
            <a:r>
              <a:rPr kumimoji="0" lang="en-US" sz="1100" i="0" u="none" strike="noStrike" kern="1200" cap="all" spc="0" normalizeH="0" baseline="0" noProof="0" dirty="0">
                <a:ln>
                  <a:noFill/>
                </a:ln>
                <a:solidFill>
                  <a:srgbClr val="0073D4"/>
                </a:solidFill>
                <a:effectLst/>
                <a:uLnTx/>
                <a:uFillTx/>
                <a:latin typeface="Segoe UI Semibold" panose="020B0702040204020203" pitchFamily="34" charset="0"/>
                <a:cs typeface="Segoe UI Semibold" panose="020B0702040204020203" pitchFamily="34" charset="0"/>
              </a:rPr>
              <a:t>GDPR Foundations TRAINING</a:t>
            </a:r>
            <a:br>
              <a:rPr kumimoji="0" lang="en-US" sz="1100" b="1" i="0" u="none" strike="noStrike" kern="1200" cap="all" spc="0" normalizeH="0" baseline="0" noProof="0" dirty="0">
                <a:ln>
                  <a:noFill/>
                </a:ln>
                <a:solidFill>
                  <a:srgbClr val="0073D4"/>
                </a:solidFill>
                <a:effectLst/>
                <a:uLnTx/>
                <a:uFillTx/>
                <a:latin typeface="Segoe UI" panose="020B0502040204020203" pitchFamily="34" charset="0"/>
                <a:ea typeface="+mn-ea"/>
                <a:cs typeface="Segoe UI" panose="020B0502040204020203" pitchFamily="34" charset="0"/>
              </a:rPr>
            </a:br>
            <a:r>
              <a:rPr kumimoji="0" lang="en-US" sz="11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Get a better understanding about what the GDPR is and how it impacts </a:t>
            </a:r>
            <a:r>
              <a:rPr lang="en-US" sz="1100" dirty="0">
                <a:solidFill>
                  <a:prstClr val="black"/>
                </a:solidFill>
                <a:latin typeface="Segoe UI" panose="020B0502040204020203" pitchFamily="34" charset="0"/>
                <a:cs typeface="Segoe UI" panose="020B0502040204020203" pitchFamily="34" charset="0"/>
              </a:rPr>
              <a:t>your organization through the GDPR Foundations Training that </a:t>
            </a:r>
            <a:r>
              <a:rPr kumimoji="0" lang="en-US" sz="11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covers all the basics you need to know. </a:t>
            </a: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3" name="TextBox 42">
            <a:extLst>
              <a:ext uri="{FF2B5EF4-FFF2-40B4-BE49-F238E27FC236}">
                <a16:creationId xmlns:a16="http://schemas.microsoft.com/office/drawing/2014/main" id="{288FF104-19BD-4E51-BAC7-02AD4E47D2EA}"/>
              </a:ext>
            </a:extLst>
          </p:cNvPr>
          <p:cNvSpPr txBox="1"/>
          <p:nvPr/>
        </p:nvSpPr>
        <p:spPr>
          <a:xfrm>
            <a:off x="3516238" y="4677894"/>
            <a:ext cx="2736516" cy="160043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600" i="0" u="none" strike="noStrike" kern="1200" cap="none" spc="0" normalizeH="0" baseline="0" noProof="0" dirty="0">
                <a:ln>
                  <a:noFill/>
                </a:ln>
                <a:solidFill>
                  <a:prstClr val="black"/>
                </a:solidFill>
                <a:effectLst/>
                <a:uLnTx/>
                <a:uFillTx/>
                <a:latin typeface="Segoe UI Semibold" panose="020B0702040204020203" pitchFamily="34" charset="0"/>
                <a:cs typeface="Segoe UI Semibold" panose="020B0702040204020203" pitchFamily="34" charset="0"/>
              </a:rPr>
              <a:t>Understanding the gaps.</a:t>
            </a:r>
          </a:p>
          <a:p>
            <a:pPr lvl="0">
              <a:spcAft>
                <a:spcPts val="600"/>
              </a:spcAft>
            </a:pPr>
            <a:r>
              <a:rPr kumimoji="0" lang="en-US" sz="1100" i="0" u="none" strike="noStrike" kern="1200" cap="all" spc="0" normalizeH="0" baseline="0" noProof="0" dirty="0">
                <a:ln>
                  <a:noFill/>
                </a:ln>
                <a:solidFill>
                  <a:srgbClr val="0073D4"/>
                </a:solidFill>
                <a:effectLst/>
                <a:uLnTx/>
                <a:uFillTx/>
                <a:latin typeface="Segoe UI Semibold" panose="020B0702040204020203" pitchFamily="34" charset="0"/>
                <a:cs typeface="Segoe UI Semibold" panose="020B0702040204020203" pitchFamily="34" charset="0"/>
              </a:rPr>
              <a:t>GDPR Detailed assessment</a:t>
            </a:r>
            <a:br>
              <a:rPr kumimoji="0" lang="en-US" sz="1100" b="1" i="0" u="none" strike="noStrike" kern="1200" cap="all" spc="0" normalizeH="0" baseline="0" noProof="0" dirty="0">
                <a:ln>
                  <a:noFill/>
                </a:ln>
                <a:solidFill>
                  <a:srgbClr val="0073D4"/>
                </a:solidFill>
                <a:effectLst/>
                <a:uLnTx/>
                <a:uFillTx/>
                <a:latin typeface="Segoe UI" panose="020B0502040204020203" pitchFamily="34" charset="0"/>
                <a:ea typeface="+mn-ea"/>
                <a:cs typeface="Segoe UI" panose="020B0502040204020203" pitchFamily="34" charset="0"/>
              </a:rPr>
            </a:br>
            <a:r>
              <a:rPr lang="en-US" sz="1100" dirty="0">
                <a:solidFill>
                  <a:prstClr val="black"/>
                </a:solidFill>
                <a:latin typeface="Segoe UI" panose="020B0502040204020203" pitchFamily="34" charset="0"/>
                <a:cs typeface="Segoe UI" panose="020B0502040204020203" pitchFamily="34" charset="0"/>
              </a:rPr>
              <a:t>Get a thorough evaluation of your GDPR preparedness covering people, processes, and technology with our GDPR Detailed Assessment. You’ll leave with a tailored roadmap to increased compliance. </a:t>
            </a:r>
          </a:p>
        </p:txBody>
      </p:sp>
      <p:sp>
        <p:nvSpPr>
          <p:cNvPr id="44" name="TextBox 43">
            <a:extLst>
              <a:ext uri="{FF2B5EF4-FFF2-40B4-BE49-F238E27FC236}">
                <a16:creationId xmlns:a16="http://schemas.microsoft.com/office/drawing/2014/main" id="{23CC10E4-ECB4-4D04-9DA1-5C19493502B3}"/>
              </a:ext>
            </a:extLst>
          </p:cNvPr>
          <p:cNvSpPr txBox="1"/>
          <p:nvPr/>
        </p:nvSpPr>
        <p:spPr>
          <a:xfrm>
            <a:off x="6391916" y="4435256"/>
            <a:ext cx="2904476" cy="201593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600" i="0" u="none" strike="noStrike" kern="1200" cap="none" spc="0" normalizeH="0" baseline="0" noProof="0" dirty="0">
                <a:ln>
                  <a:noFill/>
                </a:ln>
                <a:solidFill>
                  <a:prstClr val="black"/>
                </a:solidFill>
                <a:effectLst/>
                <a:uLnTx/>
                <a:uFillTx/>
                <a:latin typeface="Segoe UI Semibold" panose="020B0702040204020203" pitchFamily="34" charset="0"/>
                <a:cs typeface="Segoe UI Semibold" panose="020B0702040204020203" pitchFamily="34" charset="0"/>
              </a:rPr>
              <a:t>Discovering where</a:t>
            </a:r>
            <a:br>
              <a:rPr kumimoji="0" lang="en-US" sz="1600" i="0" u="none" strike="noStrike" kern="1200" cap="none" spc="0" normalizeH="0" baseline="0" noProof="0" dirty="0">
                <a:ln>
                  <a:noFill/>
                </a:ln>
                <a:solidFill>
                  <a:prstClr val="black"/>
                </a:solidFill>
                <a:effectLst/>
                <a:uLnTx/>
                <a:uFillTx/>
                <a:latin typeface="Segoe UI Semibold" panose="020B0702040204020203" pitchFamily="34" charset="0"/>
                <a:cs typeface="Segoe UI Semibold" panose="020B0702040204020203" pitchFamily="34" charset="0"/>
              </a:rPr>
            </a:br>
            <a:r>
              <a:rPr kumimoji="0" lang="en-US" sz="1600" i="0" u="none" strike="noStrike" kern="1200" cap="none" spc="0" normalizeH="0" baseline="0" noProof="0" dirty="0">
                <a:ln>
                  <a:noFill/>
                </a:ln>
                <a:solidFill>
                  <a:prstClr val="black"/>
                </a:solidFill>
                <a:effectLst/>
                <a:uLnTx/>
                <a:uFillTx/>
                <a:latin typeface="Segoe UI Semibold" panose="020B0702040204020203" pitchFamily="34" charset="0"/>
                <a:cs typeface="Segoe UI Semibold" panose="020B0702040204020203" pitchFamily="34" charset="0"/>
              </a:rPr>
              <a:t>data resides.</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100" i="0" u="none" strike="noStrike" kern="1200" cap="all" spc="0" normalizeH="0" baseline="0" noProof="0" dirty="0">
                <a:ln>
                  <a:noFill/>
                </a:ln>
                <a:solidFill>
                  <a:srgbClr val="0073D4"/>
                </a:solidFill>
                <a:effectLst/>
                <a:uLnTx/>
                <a:uFillTx/>
                <a:latin typeface="Segoe UI Semibold" panose="020B0702040204020203" pitchFamily="34" charset="0"/>
                <a:cs typeface="Segoe UI Semibold" panose="020B0702040204020203" pitchFamily="34" charset="0"/>
              </a:rPr>
              <a:t>GDPR data discovery Toolkit</a:t>
            </a:r>
            <a:br>
              <a:rPr kumimoji="0" lang="en-US" sz="1100" b="1" i="0" u="none" strike="noStrike" kern="1200" cap="all" spc="0" normalizeH="0" baseline="0" noProof="0" dirty="0">
                <a:ln>
                  <a:noFill/>
                </a:ln>
                <a:solidFill>
                  <a:srgbClr val="0073D4"/>
                </a:solidFill>
                <a:effectLst/>
                <a:uLnTx/>
                <a:uFillTx/>
                <a:latin typeface="Segoe UI" panose="020B0502040204020203" pitchFamily="34" charset="0"/>
                <a:ea typeface="+mn-ea"/>
                <a:cs typeface="Segoe UI" panose="020B0502040204020203" pitchFamily="34" charset="0"/>
              </a:rPr>
            </a:br>
            <a:r>
              <a:rPr kumimoji="0" lang="en-US" sz="11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We’ll use the Microsoft Data Discovery Toolkit to discover and scan data sources within </a:t>
            </a:r>
            <a:r>
              <a:rPr lang="en-US" sz="1100" dirty="0">
                <a:solidFill>
                  <a:prstClr val="black"/>
                </a:solidFill>
                <a:latin typeface="Segoe UI" panose="020B0502040204020203" pitchFamily="34" charset="0"/>
                <a:cs typeface="Segoe UI" panose="020B0502040204020203" pitchFamily="34" charset="0"/>
              </a:rPr>
              <a:t>your organization </a:t>
            </a:r>
            <a:r>
              <a:rPr kumimoji="0" lang="en-US" sz="11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for personal data. You’ll receive a</a:t>
            </a:r>
            <a:r>
              <a:rPr lang="en-US" sz="1100" dirty="0">
                <a:solidFill>
                  <a:prstClr val="black"/>
                </a:solidFill>
                <a:latin typeface="Segoe UI" panose="020B0502040204020203" pitchFamily="34" charset="0"/>
                <a:cs typeface="Segoe UI" panose="020B0502040204020203" pitchFamily="34" charset="0"/>
              </a:rPr>
              <a:t> </a:t>
            </a:r>
            <a:r>
              <a:rPr kumimoji="0" lang="en-US" sz="11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detailed inventory of data sources, data they contain, and insights into how much of the data contains personally identifiable information (PII).</a:t>
            </a: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5" name="TextBox 44">
            <a:extLst>
              <a:ext uri="{FF2B5EF4-FFF2-40B4-BE49-F238E27FC236}">
                <a16:creationId xmlns:a16="http://schemas.microsoft.com/office/drawing/2014/main" id="{BF2457D9-3E01-49F4-B5C5-4D845D71AF5C}"/>
              </a:ext>
            </a:extLst>
          </p:cNvPr>
          <p:cNvSpPr txBox="1"/>
          <p:nvPr/>
        </p:nvSpPr>
        <p:spPr>
          <a:xfrm>
            <a:off x="9268760" y="4445581"/>
            <a:ext cx="2627399" cy="167738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600" i="0" u="none" strike="noStrike" kern="1200" cap="none" spc="0" normalizeH="0" baseline="0" noProof="0" dirty="0">
                <a:ln>
                  <a:noFill/>
                </a:ln>
                <a:solidFill>
                  <a:prstClr val="black"/>
                </a:solidFill>
                <a:effectLst/>
                <a:uLnTx/>
                <a:uFillTx/>
                <a:latin typeface="Segoe UI Semibold" panose="020B0702040204020203" pitchFamily="34" charset="0"/>
                <a:cs typeface="Segoe UI Semibold" panose="020B0702040204020203" pitchFamily="34" charset="0"/>
              </a:rPr>
              <a:t>Managing compliance from one place.</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100" i="0" u="none" strike="noStrike" kern="1200" cap="all" spc="0" normalizeH="0" baseline="0" noProof="0" dirty="0">
                <a:ln>
                  <a:noFill/>
                </a:ln>
                <a:solidFill>
                  <a:srgbClr val="0073D4"/>
                </a:solidFill>
                <a:effectLst/>
                <a:uLnTx/>
                <a:uFillTx/>
                <a:latin typeface="Segoe UI Semibold" panose="020B0702040204020203" pitchFamily="34" charset="0"/>
                <a:cs typeface="Segoe UI Semibold" panose="020B0702040204020203" pitchFamily="34" charset="0"/>
              </a:rPr>
              <a:t>Compliance manager</a:t>
            </a:r>
            <a:br>
              <a:rPr kumimoji="0" lang="en-US" sz="1100" b="1" i="0" u="none" strike="noStrike" kern="1200" cap="all" spc="0" normalizeH="0" baseline="0" noProof="0" dirty="0">
                <a:ln>
                  <a:noFill/>
                </a:ln>
                <a:solidFill>
                  <a:srgbClr val="0073D4"/>
                </a:solidFill>
                <a:effectLst/>
                <a:uLnTx/>
                <a:uFillTx/>
                <a:latin typeface="Segoe UI" panose="020B0502040204020203" pitchFamily="34" charset="0"/>
                <a:ea typeface="+mn-ea"/>
                <a:cs typeface="Segoe UI" panose="020B0502040204020203" pitchFamily="34" charset="0"/>
              </a:rPr>
            </a:br>
            <a:r>
              <a:rPr kumimoji="0" lang="en-US" sz="11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To help the keep track of complex compliance requirements, we’ll show you how Microsoft Compliance Manager simplifies management of the GDPR and dozens of other regulations. </a:t>
            </a: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2" name="Group 1">
            <a:extLst>
              <a:ext uri="{FF2B5EF4-FFF2-40B4-BE49-F238E27FC236}">
                <a16:creationId xmlns:a16="http://schemas.microsoft.com/office/drawing/2014/main" id="{6F44FC84-0574-4909-8F85-CF6CC081CF2A}"/>
              </a:ext>
            </a:extLst>
          </p:cNvPr>
          <p:cNvGrpSpPr/>
          <p:nvPr/>
        </p:nvGrpSpPr>
        <p:grpSpPr>
          <a:xfrm>
            <a:off x="613263" y="1268153"/>
            <a:ext cx="10906513" cy="3108060"/>
            <a:chOff x="358173" y="1195459"/>
            <a:chExt cx="11161604" cy="3180754"/>
          </a:xfrm>
        </p:grpSpPr>
        <p:sp>
          <p:nvSpPr>
            <p:cNvPr id="7" name="Rectangle 6">
              <a:extLst>
                <a:ext uri="{FF2B5EF4-FFF2-40B4-BE49-F238E27FC236}">
                  <a16:creationId xmlns:a16="http://schemas.microsoft.com/office/drawing/2014/main" id="{6410D706-6AF5-486F-8B2E-D0791D33DF9D}"/>
                </a:ext>
              </a:extLst>
            </p:cNvPr>
            <p:cNvSpPr/>
            <p:nvPr/>
          </p:nvSpPr>
          <p:spPr>
            <a:xfrm>
              <a:off x="358174" y="1198418"/>
              <a:ext cx="11161603" cy="2708778"/>
            </a:xfrm>
            <a:prstGeom prst="rect">
              <a:avLst/>
            </a:prstGeom>
            <a:gradFill flip="none" rotWithShape="1">
              <a:gsLst>
                <a:gs pos="0">
                  <a:srgbClr val="ECECEC"/>
                </a:gs>
                <a:gs pos="100000">
                  <a:srgbClr val="F8F8F8"/>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29" name="Graphic 28">
              <a:extLst>
                <a:ext uri="{FF2B5EF4-FFF2-40B4-BE49-F238E27FC236}">
                  <a16:creationId xmlns:a16="http://schemas.microsoft.com/office/drawing/2014/main" id="{E63EE265-905E-416F-91DC-C7809A425D93}"/>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3796276" y="1350200"/>
              <a:ext cx="3739679" cy="2853966"/>
            </a:xfrm>
            <a:prstGeom prst="rect">
              <a:avLst/>
            </a:prstGeom>
          </p:spPr>
        </p:pic>
        <p:sp>
          <p:nvSpPr>
            <p:cNvPr id="23" name="Rectangle 22">
              <a:extLst>
                <a:ext uri="{FF2B5EF4-FFF2-40B4-BE49-F238E27FC236}">
                  <a16:creationId xmlns:a16="http://schemas.microsoft.com/office/drawing/2014/main" id="{66A05B88-7A3B-4E87-B592-4770FC83D338}"/>
                </a:ext>
              </a:extLst>
            </p:cNvPr>
            <p:cNvSpPr/>
            <p:nvPr/>
          </p:nvSpPr>
          <p:spPr>
            <a:xfrm>
              <a:off x="358175" y="3907196"/>
              <a:ext cx="11161602" cy="296970"/>
            </a:xfrm>
            <a:prstGeom prst="rect">
              <a:avLst/>
            </a:prstGeom>
            <a:solidFill>
              <a:srgbClr val="0217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19" name="Graphic 18">
              <a:extLst>
                <a:ext uri="{FF2B5EF4-FFF2-40B4-BE49-F238E27FC236}">
                  <a16:creationId xmlns:a16="http://schemas.microsoft.com/office/drawing/2014/main" id="{9833094D-F509-4548-9266-F91688EC36E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222836" y="2127554"/>
              <a:ext cx="2084594" cy="1790529"/>
            </a:xfrm>
            <a:prstGeom prst="rect">
              <a:avLst/>
            </a:prstGeom>
          </p:spPr>
        </p:pic>
        <p:sp>
          <p:nvSpPr>
            <p:cNvPr id="30" name="Arrow: Left-Right 29">
              <a:extLst>
                <a:ext uri="{FF2B5EF4-FFF2-40B4-BE49-F238E27FC236}">
                  <a16:creationId xmlns:a16="http://schemas.microsoft.com/office/drawing/2014/main" id="{C10BE86E-7A5C-46E4-8122-A2A9D7F0267C}"/>
                </a:ext>
              </a:extLst>
            </p:cNvPr>
            <p:cNvSpPr/>
            <p:nvPr/>
          </p:nvSpPr>
          <p:spPr>
            <a:xfrm>
              <a:off x="5429794" y="2137380"/>
              <a:ext cx="822960" cy="182880"/>
            </a:xfrm>
            <a:prstGeom prst="leftRightArrow">
              <a:avLst/>
            </a:prstGeom>
            <a:solidFill>
              <a:srgbClr val="0073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1027" name="Picture 1026">
              <a:extLst>
                <a:ext uri="{FF2B5EF4-FFF2-40B4-BE49-F238E27FC236}">
                  <a16:creationId xmlns:a16="http://schemas.microsoft.com/office/drawing/2014/main" id="{644D5C66-EE9C-4447-B27C-1AA63571E904}"/>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653886" y="1195459"/>
              <a:ext cx="1451018" cy="2711737"/>
            </a:xfrm>
            <a:prstGeom prst="rect">
              <a:avLst/>
            </a:prstGeom>
          </p:spPr>
        </p:pic>
        <p:pic>
          <p:nvPicPr>
            <p:cNvPr id="1028" name="Graphic 1027">
              <a:extLst>
                <a:ext uri="{FF2B5EF4-FFF2-40B4-BE49-F238E27FC236}">
                  <a16:creationId xmlns:a16="http://schemas.microsoft.com/office/drawing/2014/main" id="{1FD22BF6-D712-430D-B67B-7BE3F12EFBE4}"/>
                </a:ext>
              </a:extLst>
            </p:cNvPr>
            <p:cNvPicPr>
              <a:picLocks noChangeAspect="1"/>
            </p:cNvPicPr>
            <p:nvPr/>
          </p:nvPicPr>
          <p:blipFill rotWithShape="1">
            <a:blip r:embed="rId8" cstate="screen">
              <a:extLst>
                <a:ext uri="{28A0092B-C50C-407E-A947-70E740481C1C}">
                  <a14:useLocalDpi xmlns:a14="http://schemas.microsoft.com/office/drawing/2010/main"/>
                </a:ext>
                <a:ext uri="{96DAC541-7B7A-43D3-8B79-37D633B846F1}">
                  <asvg:svgBlip xmlns:asvg="http://schemas.microsoft.com/office/drawing/2016/SVG/main" r:embed="rId9"/>
                </a:ext>
              </a:extLst>
            </a:blip>
            <a:srcRect l="4291" t="16142" r="-789" b="-788"/>
            <a:stretch/>
          </p:blipFill>
          <p:spPr>
            <a:xfrm>
              <a:off x="358173" y="1203926"/>
              <a:ext cx="3474720" cy="2743200"/>
            </a:xfrm>
            <a:prstGeom prst="rect">
              <a:avLst/>
            </a:prstGeom>
          </p:spPr>
        </p:pic>
        <p:sp>
          <p:nvSpPr>
            <p:cNvPr id="1029" name="Oval 1028">
              <a:extLst>
                <a:ext uri="{FF2B5EF4-FFF2-40B4-BE49-F238E27FC236}">
                  <a16:creationId xmlns:a16="http://schemas.microsoft.com/office/drawing/2014/main" id="{A69619EA-1C79-440F-93CC-D6719CC443AC}"/>
                </a:ext>
              </a:extLst>
            </p:cNvPr>
            <p:cNvSpPr/>
            <p:nvPr/>
          </p:nvSpPr>
          <p:spPr>
            <a:xfrm>
              <a:off x="1651526" y="3775080"/>
              <a:ext cx="601133" cy="601133"/>
            </a:xfrm>
            <a:prstGeom prst="ellipse">
              <a:avLst/>
            </a:prstGeom>
            <a:solidFill>
              <a:schemeClr val="bg1"/>
            </a:solidFill>
            <a:ln>
              <a:solidFill>
                <a:srgbClr val="0217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21760"/>
                  </a:solidFill>
                  <a:effectLst/>
                  <a:uLnTx/>
                  <a:uFillTx/>
                  <a:latin typeface="Segoe UI Semibold" panose="020B0702040204020203" pitchFamily="34" charset="0"/>
                  <a:ea typeface="+mn-ea"/>
                  <a:cs typeface="Segoe UI Semibold" panose="020B0702040204020203" pitchFamily="34" charset="0"/>
                </a:rPr>
                <a:t>1</a:t>
              </a:r>
            </a:p>
          </p:txBody>
        </p:sp>
        <p:sp>
          <p:nvSpPr>
            <p:cNvPr id="39" name="Oval 38">
              <a:extLst>
                <a:ext uri="{FF2B5EF4-FFF2-40B4-BE49-F238E27FC236}">
                  <a16:creationId xmlns:a16="http://schemas.microsoft.com/office/drawing/2014/main" id="{65E623AC-0BBB-4BE0-AC4A-EE989752D683}"/>
                </a:ext>
              </a:extLst>
            </p:cNvPr>
            <p:cNvSpPr/>
            <p:nvPr/>
          </p:nvSpPr>
          <p:spPr>
            <a:xfrm>
              <a:off x="7651268" y="3775079"/>
              <a:ext cx="601133" cy="601133"/>
            </a:xfrm>
            <a:prstGeom prst="ellipse">
              <a:avLst/>
            </a:prstGeom>
            <a:solidFill>
              <a:schemeClr val="bg1"/>
            </a:solidFill>
            <a:ln>
              <a:solidFill>
                <a:srgbClr val="0217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21760"/>
                  </a:solidFill>
                  <a:effectLst/>
                  <a:uLnTx/>
                  <a:uFillTx/>
                  <a:latin typeface="Segoe UI Semibold" panose="020B0702040204020203" pitchFamily="34" charset="0"/>
                  <a:ea typeface="+mn-ea"/>
                  <a:cs typeface="Segoe UI Semibold" panose="020B0702040204020203" pitchFamily="34" charset="0"/>
                </a:rPr>
                <a:t>3</a:t>
              </a:r>
            </a:p>
          </p:txBody>
        </p:sp>
        <p:sp>
          <p:nvSpPr>
            <p:cNvPr id="40" name="Oval 39">
              <a:extLst>
                <a:ext uri="{FF2B5EF4-FFF2-40B4-BE49-F238E27FC236}">
                  <a16:creationId xmlns:a16="http://schemas.microsoft.com/office/drawing/2014/main" id="{5213F14C-8A14-4DDD-A13E-6928E41ABF9A}"/>
                </a:ext>
              </a:extLst>
            </p:cNvPr>
            <p:cNvSpPr/>
            <p:nvPr/>
          </p:nvSpPr>
          <p:spPr>
            <a:xfrm>
              <a:off x="9996569" y="3765668"/>
              <a:ext cx="601133" cy="601133"/>
            </a:xfrm>
            <a:prstGeom prst="ellipse">
              <a:avLst/>
            </a:prstGeom>
            <a:solidFill>
              <a:schemeClr val="bg1"/>
            </a:solidFill>
            <a:ln>
              <a:solidFill>
                <a:srgbClr val="0217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21760"/>
                  </a:solidFill>
                  <a:effectLst/>
                  <a:uLnTx/>
                  <a:uFillTx/>
                  <a:latin typeface="Segoe UI Semibold" panose="020B0702040204020203" pitchFamily="34" charset="0"/>
                  <a:ea typeface="+mn-ea"/>
                  <a:cs typeface="Segoe UI Semibold" panose="020B0702040204020203" pitchFamily="34" charset="0"/>
                </a:rPr>
                <a:t>4</a:t>
              </a:r>
            </a:p>
          </p:txBody>
        </p:sp>
        <p:sp>
          <p:nvSpPr>
            <p:cNvPr id="38" name="Oval 37">
              <a:extLst>
                <a:ext uri="{FF2B5EF4-FFF2-40B4-BE49-F238E27FC236}">
                  <a16:creationId xmlns:a16="http://schemas.microsoft.com/office/drawing/2014/main" id="{461CD0BD-3FF1-4DDC-9B1C-85F3AA7195CB}"/>
                </a:ext>
              </a:extLst>
            </p:cNvPr>
            <p:cNvSpPr/>
            <p:nvPr/>
          </p:nvSpPr>
          <p:spPr>
            <a:xfrm>
              <a:off x="4712116" y="3765668"/>
              <a:ext cx="601133" cy="601133"/>
            </a:xfrm>
            <a:prstGeom prst="ellipse">
              <a:avLst/>
            </a:prstGeom>
            <a:solidFill>
              <a:schemeClr val="bg1"/>
            </a:solidFill>
            <a:ln>
              <a:solidFill>
                <a:srgbClr val="0217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21760"/>
                  </a:solidFill>
                  <a:effectLst/>
                  <a:uLnTx/>
                  <a:uFillTx/>
                  <a:latin typeface="Segoe UI Semibold" panose="020B0702040204020203" pitchFamily="34" charset="0"/>
                  <a:ea typeface="+mn-ea"/>
                  <a:cs typeface="Segoe UI Semibold" panose="020B0702040204020203" pitchFamily="34" charset="0"/>
                </a:rPr>
                <a:t>2</a:t>
              </a:r>
            </a:p>
          </p:txBody>
        </p:sp>
      </p:grpSp>
    </p:spTree>
    <p:extLst>
      <p:ext uri="{BB962C8B-B14F-4D97-AF65-F5344CB8AC3E}">
        <p14:creationId xmlns:p14="http://schemas.microsoft.com/office/powerpoint/2010/main" val="34327131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8FA7131F-F70D-48BB-927E-2F0695383A46}"/>
              </a:ext>
            </a:extLst>
          </p:cNvPr>
          <p:cNvSpPr/>
          <p:nvPr/>
        </p:nvSpPr>
        <p:spPr bwMode="auto">
          <a:xfrm>
            <a:off x="6181019" y="4228732"/>
            <a:ext cx="5342077" cy="1236445"/>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a:extLst>
              <a:ext uri="{FF2B5EF4-FFF2-40B4-BE49-F238E27FC236}">
                <a16:creationId xmlns:a16="http://schemas.microsoft.com/office/drawing/2014/main" id="{3B2F81E4-8F78-458F-8471-CC86B78AA98C}"/>
              </a:ext>
            </a:extLst>
          </p:cNvPr>
          <p:cNvSpPr/>
          <p:nvPr/>
        </p:nvSpPr>
        <p:spPr bwMode="auto">
          <a:xfrm>
            <a:off x="6181019" y="2557258"/>
            <a:ext cx="5342077" cy="1671474"/>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a:extLst>
              <a:ext uri="{FF2B5EF4-FFF2-40B4-BE49-F238E27FC236}">
                <a16:creationId xmlns:a16="http://schemas.microsoft.com/office/drawing/2014/main" id="{FBB54B61-D39C-41B7-9D20-C1AA475F7088}"/>
              </a:ext>
            </a:extLst>
          </p:cNvPr>
          <p:cNvSpPr/>
          <p:nvPr/>
        </p:nvSpPr>
        <p:spPr bwMode="auto">
          <a:xfrm>
            <a:off x="672354" y="4238124"/>
            <a:ext cx="5342077" cy="1236445"/>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3" name="Rectangle 22">
            <a:extLst>
              <a:ext uri="{FF2B5EF4-FFF2-40B4-BE49-F238E27FC236}">
                <a16:creationId xmlns:a16="http://schemas.microsoft.com/office/drawing/2014/main" id="{9799441A-573A-427B-B69D-E23924B2E31E}"/>
              </a:ext>
            </a:extLst>
          </p:cNvPr>
          <p:cNvSpPr/>
          <p:nvPr/>
        </p:nvSpPr>
        <p:spPr bwMode="auto">
          <a:xfrm>
            <a:off x="672354" y="2566650"/>
            <a:ext cx="5342077" cy="1671474"/>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1177CAF9-81C7-4FE5-B7B2-47B3523DE74D}"/>
              </a:ext>
            </a:extLst>
          </p:cNvPr>
          <p:cNvSpPr/>
          <p:nvPr/>
        </p:nvSpPr>
        <p:spPr>
          <a:xfrm>
            <a:off x="890154" y="2808442"/>
            <a:ext cx="3383040" cy="1000274"/>
          </a:xfrm>
          <a:prstGeom prst="rect">
            <a:avLst/>
          </a:prstGeom>
        </p:spPr>
        <p:txBody>
          <a:bodyPr wrap="square">
            <a:spAutoFit/>
          </a:bodyPr>
          <a:lstStyle/>
          <a:p>
            <a:pPr>
              <a:spcAft>
                <a:spcPts val="600"/>
              </a:spcAft>
            </a:pPr>
            <a:r>
              <a:rPr lang="en-US" dirty="0">
                <a:solidFill>
                  <a:schemeClr val="bg1"/>
                </a:solidFill>
                <a:latin typeface="Segoe UI Semibold" panose="020B0702040204020203" pitchFamily="34" charset="0"/>
                <a:cs typeface="Segoe UI Semibold" panose="020B0702040204020203" pitchFamily="34" charset="0"/>
              </a:rPr>
              <a:t>GDPR Foundations Training</a:t>
            </a:r>
            <a:r>
              <a:rPr lang="en-US" b="1" dirty="0">
                <a:solidFill>
                  <a:srgbClr val="0078D7"/>
                </a:solidFill>
                <a:latin typeface="Segoe UI" panose="020B0502040204020203" pitchFamily="34" charset="0"/>
                <a:cs typeface="Segoe UI" panose="020B0502040204020203" pitchFamily="34" charset="0"/>
              </a:rPr>
              <a:t> </a:t>
            </a:r>
            <a:r>
              <a:rPr lang="en-US" b="1" dirty="0">
                <a:solidFill>
                  <a:schemeClr val="bg1"/>
                </a:solidFill>
                <a:latin typeface="Segoe UI" panose="020B0502040204020203" pitchFamily="34" charset="0"/>
                <a:cs typeface="Segoe UI" panose="020B0502040204020203" pitchFamily="34" charset="0"/>
              </a:rPr>
              <a:t>—</a:t>
            </a:r>
            <a:r>
              <a:rPr lang="en-US" dirty="0">
                <a:solidFill>
                  <a:schemeClr val="bg1"/>
                </a:solidFill>
                <a:latin typeface="Segoe UI Semibold" panose="020B0702040204020203" pitchFamily="34" charset="0"/>
                <a:cs typeface="Segoe UI Semibold" panose="020B0702040204020203" pitchFamily="34" charset="0"/>
              </a:rPr>
              <a:t> </a:t>
            </a:r>
          </a:p>
          <a:p>
            <a:pPr>
              <a:spcAft>
                <a:spcPts val="600"/>
              </a:spcAft>
            </a:pPr>
            <a:r>
              <a:rPr lang="en-US" dirty="0">
                <a:solidFill>
                  <a:schemeClr val="bg1"/>
                </a:solidFill>
                <a:latin typeface="Segoe UI Semibold" panose="020B0702040204020203" pitchFamily="34" charset="0"/>
                <a:cs typeface="Segoe UI Semibold" panose="020B0702040204020203" pitchFamily="34" charset="0"/>
              </a:rPr>
              <a:t>Introduction to GDPR</a:t>
            </a:r>
            <a:br>
              <a:rPr lang="en-US" b="1" dirty="0">
                <a:solidFill>
                  <a:schemeClr val="bg1"/>
                </a:solidFill>
              </a:rPr>
            </a:br>
            <a:r>
              <a:rPr lang="en-US" dirty="0">
                <a:solidFill>
                  <a:schemeClr val="bg1"/>
                </a:solidFill>
              </a:rPr>
              <a:t>(Approximately 45 Minutes)</a:t>
            </a:r>
          </a:p>
        </p:txBody>
      </p:sp>
      <p:sp>
        <p:nvSpPr>
          <p:cNvPr id="9" name="Rectangle 8">
            <a:extLst>
              <a:ext uri="{FF2B5EF4-FFF2-40B4-BE49-F238E27FC236}">
                <a16:creationId xmlns:a16="http://schemas.microsoft.com/office/drawing/2014/main" id="{E56718BB-C5F4-44C6-93D6-0C5B48A944CC}"/>
              </a:ext>
            </a:extLst>
          </p:cNvPr>
          <p:cNvSpPr/>
          <p:nvPr/>
        </p:nvSpPr>
        <p:spPr>
          <a:xfrm>
            <a:off x="354372" y="1315096"/>
            <a:ext cx="11070111" cy="923330"/>
          </a:xfrm>
          <a:prstGeom prst="rect">
            <a:avLst/>
          </a:prstGeom>
        </p:spPr>
        <p:txBody>
          <a:bodyPr wrap="square">
            <a:spAutoFit/>
          </a:bodyPr>
          <a:lstStyle/>
          <a:p>
            <a:r>
              <a:rPr lang="en-US" dirty="0">
                <a:ea typeface="Calibri" panose="020F0502020204030204" pitchFamily="34" charset="0"/>
                <a:cs typeface="Times New Roman" panose="02020603050405020304" pitchFamily="18" charset="0"/>
              </a:rPr>
              <a:t>To help you understand how the GDPR may impact your business, Microsoft and </a:t>
            </a:r>
            <a:r>
              <a:rPr lang="en-US" dirty="0">
                <a:solidFill>
                  <a:srgbClr val="FF40FF"/>
                </a:solidFill>
                <a:ea typeface="Calibri" panose="020F0502020204030204" pitchFamily="34" charset="0"/>
                <a:cs typeface="Times New Roman" panose="02020603050405020304" pitchFamily="18" charset="0"/>
              </a:rPr>
              <a:t>&lt;&lt;Partner Name&gt;&gt;</a:t>
            </a:r>
            <a:r>
              <a:rPr lang="en-US" dirty="0">
                <a:ea typeface="Calibri" panose="020F0502020204030204" pitchFamily="34" charset="0"/>
                <a:cs typeface="Times New Roman" panose="02020603050405020304" pitchFamily="18" charset="0"/>
              </a:rPr>
              <a:t> </a:t>
            </a:r>
            <a:br>
              <a:rPr lang="en-US" dirty="0">
                <a:ea typeface="Calibri" panose="020F0502020204030204" pitchFamily="34" charset="0"/>
                <a:cs typeface="Times New Roman" panose="02020603050405020304" pitchFamily="18" charset="0"/>
              </a:rPr>
            </a:br>
            <a:r>
              <a:rPr lang="en-US" dirty="0">
                <a:ea typeface="Calibri" panose="020F0502020204030204" pitchFamily="34" charset="0"/>
                <a:cs typeface="Times New Roman" panose="02020603050405020304" pitchFamily="18" charset="0"/>
              </a:rPr>
              <a:t>have prepared the GDPR Foundations Training. These two presentations review who is subject to the GDPR, </a:t>
            </a:r>
            <a:br>
              <a:rPr lang="en-US" dirty="0">
                <a:ea typeface="Calibri" panose="020F0502020204030204" pitchFamily="34" charset="0"/>
                <a:cs typeface="Times New Roman" panose="02020603050405020304" pitchFamily="18" charset="0"/>
              </a:rPr>
            </a:br>
            <a:r>
              <a:rPr lang="en-US" dirty="0">
                <a:ea typeface="Calibri" panose="020F0502020204030204" pitchFamily="34" charset="0"/>
                <a:cs typeface="Times New Roman" panose="02020603050405020304" pitchFamily="18" charset="0"/>
              </a:rPr>
              <a:t>and explore consumer rights and business responsibilities under the GDPR.</a:t>
            </a:r>
            <a:endParaRPr lang="en-US" sz="2800" dirty="0">
              <a:effectLst/>
              <a:ea typeface="Calibri" panose="020F0502020204030204" pitchFamily="34" charset="0"/>
              <a:cs typeface="Times New Roman" panose="02020603050405020304" pitchFamily="18" charset="0"/>
            </a:endParaRPr>
          </a:p>
        </p:txBody>
      </p:sp>
      <p:sp>
        <p:nvSpPr>
          <p:cNvPr id="10" name="Rectangle 9">
            <a:extLst>
              <a:ext uri="{FF2B5EF4-FFF2-40B4-BE49-F238E27FC236}">
                <a16:creationId xmlns:a16="http://schemas.microsoft.com/office/drawing/2014/main" id="{08BF7854-895E-44C4-9C70-12853EC975E8}"/>
              </a:ext>
            </a:extLst>
          </p:cNvPr>
          <p:cNvSpPr/>
          <p:nvPr/>
        </p:nvSpPr>
        <p:spPr>
          <a:xfrm>
            <a:off x="6410591" y="2808442"/>
            <a:ext cx="3392756" cy="1000274"/>
          </a:xfrm>
          <a:prstGeom prst="rect">
            <a:avLst/>
          </a:prstGeom>
        </p:spPr>
        <p:txBody>
          <a:bodyPr wrap="square">
            <a:spAutoFit/>
          </a:bodyPr>
          <a:lstStyle/>
          <a:p>
            <a:pPr>
              <a:spcBef>
                <a:spcPts val="600"/>
              </a:spcBef>
              <a:spcAft>
                <a:spcPts val="600"/>
              </a:spcAft>
            </a:pPr>
            <a:r>
              <a:rPr lang="en-US" dirty="0">
                <a:solidFill>
                  <a:schemeClr val="bg1"/>
                </a:solidFill>
                <a:latin typeface="Segoe UI Semibold" panose="020B0702040204020203" pitchFamily="34" charset="0"/>
                <a:ea typeface="Calibri" panose="020F0502020204030204" pitchFamily="34" charset="0"/>
                <a:cs typeface="Segoe UI Semibold" panose="020B0702040204020203" pitchFamily="34" charset="0"/>
              </a:rPr>
              <a:t>GDPR Foundations </a:t>
            </a:r>
            <a:r>
              <a:rPr lang="en-US" dirty="0">
                <a:solidFill>
                  <a:schemeClr val="bg1"/>
                </a:solidFill>
                <a:latin typeface="Segoe UI Semibold" panose="020B0702040204020203" pitchFamily="34" charset="0"/>
                <a:cs typeface="Segoe UI Semibold" panose="020B0702040204020203" pitchFamily="34" charset="0"/>
              </a:rPr>
              <a:t>Training —</a:t>
            </a:r>
            <a:r>
              <a:rPr lang="en-US" dirty="0">
                <a:solidFill>
                  <a:schemeClr val="bg1"/>
                </a:solidFill>
                <a:latin typeface="Segoe UI Semibold" panose="020B0702040204020203" pitchFamily="34" charset="0"/>
                <a:ea typeface="Calibri" panose="020F0502020204030204" pitchFamily="34" charset="0"/>
                <a:cs typeface="Segoe UI Semibold" panose="020B0702040204020203" pitchFamily="34" charset="0"/>
              </a:rPr>
              <a:t> </a:t>
            </a:r>
          </a:p>
          <a:p>
            <a:pPr>
              <a:spcAft>
                <a:spcPts val="600"/>
              </a:spcAft>
            </a:pPr>
            <a:r>
              <a:rPr lang="en-US" dirty="0">
                <a:solidFill>
                  <a:schemeClr val="bg1"/>
                </a:solidFill>
                <a:latin typeface="Segoe UI Semibold" panose="020B0702040204020203" pitchFamily="34" charset="0"/>
                <a:ea typeface="Calibri" panose="020F0502020204030204" pitchFamily="34" charset="0"/>
                <a:cs typeface="Segoe UI Semibold" panose="020B0702040204020203" pitchFamily="34" charset="0"/>
              </a:rPr>
              <a:t>GDPR Half Day Offsite</a:t>
            </a:r>
            <a:br>
              <a:rPr lang="en-US" dirty="0">
                <a:solidFill>
                  <a:schemeClr val="bg1"/>
                </a:solidFill>
                <a:ea typeface="Calibri" panose="020F0502020204030204" pitchFamily="34" charset="0"/>
                <a:cs typeface="Calibri" panose="020F0502020204030204" pitchFamily="34" charset="0"/>
              </a:rPr>
            </a:br>
            <a:r>
              <a:rPr lang="en-US">
                <a:solidFill>
                  <a:schemeClr val="bg1"/>
                </a:solidFill>
                <a:ea typeface="Calibri" panose="020F0502020204030204" pitchFamily="34" charset="0"/>
                <a:cs typeface="Calibri" panose="020F0502020204030204" pitchFamily="34" charset="0"/>
              </a:rPr>
              <a:t>(Half Day </a:t>
            </a:r>
            <a:r>
              <a:rPr lang="en-US" dirty="0">
                <a:solidFill>
                  <a:schemeClr val="bg1"/>
                </a:solidFill>
                <a:ea typeface="Calibri" panose="020F0502020204030204" pitchFamily="34" charset="0"/>
                <a:cs typeface="Calibri" panose="020F0502020204030204" pitchFamily="34" charset="0"/>
              </a:rPr>
              <a:t>Seminar)</a:t>
            </a:r>
            <a:endParaRPr lang="en-US" sz="2800" dirty="0">
              <a:solidFill>
                <a:schemeClr val="bg1"/>
              </a:solidFill>
              <a:ea typeface="Calibri" panose="020F0502020204030204" pitchFamily="34" charset="0"/>
              <a:cs typeface="Times New Roman" panose="02020603050405020304" pitchFamily="18" charset="0"/>
            </a:endParaRPr>
          </a:p>
        </p:txBody>
      </p:sp>
      <p:sp>
        <p:nvSpPr>
          <p:cNvPr id="13" name="Rectangle 12">
            <a:extLst>
              <a:ext uri="{FF2B5EF4-FFF2-40B4-BE49-F238E27FC236}">
                <a16:creationId xmlns:a16="http://schemas.microsoft.com/office/drawing/2014/main" id="{FF4ACB16-E2C6-49A3-AC02-26291552E1D6}"/>
              </a:ext>
            </a:extLst>
          </p:cNvPr>
          <p:cNvSpPr/>
          <p:nvPr/>
        </p:nvSpPr>
        <p:spPr>
          <a:xfrm>
            <a:off x="314031" y="362535"/>
            <a:ext cx="11110452" cy="590931"/>
          </a:xfrm>
          <a:prstGeom prst="rect">
            <a:avLst/>
          </a:prstGeom>
        </p:spPr>
        <p:txBody>
          <a:bodyPr wrap="square">
            <a:spAutoFit/>
          </a:bodyPr>
          <a:lstStyle/>
          <a:p>
            <a:pPr lvl="0">
              <a:lnSpc>
                <a:spcPct val="90000"/>
              </a:lnSpc>
              <a:spcAft>
                <a:spcPts val="600"/>
              </a:spcAft>
            </a:pPr>
            <a:r>
              <a:rPr lang="en-US" sz="3600" spc="-100" dirty="0">
                <a:ln w="3175">
                  <a:noFill/>
                </a:ln>
                <a:solidFill>
                  <a:srgbClr val="FF33CC"/>
                </a:solidFill>
                <a:latin typeface="Segoe UI Light" panose="020B0502040204020203" pitchFamily="34" charset="0"/>
                <a:cs typeface="Segoe UI Light" panose="020B0502040204020203" pitchFamily="34" charset="0"/>
              </a:rPr>
              <a:t>Partner name </a:t>
            </a:r>
            <a:r>
              <a:rPr lang="en-US" sz="3600" spc="-100" dirty="0">
                <a:ln w="3175">
                  <a:noFill/>
                </a:ln>
                <a:solidFill>
                  <a:srgbClr val="0078D7"/>
                </a:solidFill>
                <a:latin typeface="Segoe UI Light" panose="020B0502040204020203" pitchFamily="34" charset="0"/>
                <a:cs typeface="Segoe UI Light" panose="020B0502040204020203" pitchFamily="34" charset="0"/>
              </a:rPr>
              <a:t>GDPR Foundations Training</a:t>
            </a:r>
          </a:p>
        </p:txBody>
      </p:sp>
      <p:pic>
        <p:nvPicPr>
          <p:cNvPr id="3" name="Graphic 2" descr="Checklist">
            <a:extLst>
              <a:ext uri="{FF2B5EF4-FFF2-40B4-BE49-F238E27FC236}">
                <a16:creationId xmlns:a16="http://schemas.microsoft.com/office/drawing/2014/main" id="{08F4E7C6-EEF0-48E2-B612-ED925AA24E3B}"/>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545486" y="2799486"/>
            <a:ext cx="1175165" cy="1175165"/>
          </a:xfrm>
          <a:prstGeom prst="rect">
            <a:avLst/>
          </a:prstGeom>
        </p:spPr>
      </p:pic>
      <p:pic>
        <p:nvPicPr>
          <p:cNvPr id="5" name="Graphic 4" descr="Magnifying glass">
            <a:extLst>
              <a:ext uri="{FF2B5EF4-FFF2-40B4-BE49-F238E27FC236}">
                <a16:creationId xmlns:a16="http://schemas.microsoft.com/office/drawing/2014/main" id="{DE571612-640B-40B5-AA35-B2D12411CB1A}"/>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0075639" y="2735740"/>
            <a:ext cx="1175165" cy="1175165"/>
          </a:xfrm>
          <a:prstGeom prst="rect">
            <a:avLst/>
          </a:prstGeom>
        </p:spPr>
      </p:pic>
      <p:sp>
        <p:nvSpPr>
          <p:cNvPr id="21" name="Rectangle 20">
            <a:extLst>
              <a:ext uri="{FF2B5EF4-FFF2-40B4-BE49-F238E27FC236}">
                <a16:creationId xmlns:a16="http://schemas.microsoft.com/office/drawing/2014/main" id="{D8147227-1EE1-4574-8771-F5B4B84FD2E0}"/>
              </a:ext>
            </a:extLst>
          </p:cNvPr>
          <p:cNvSpPr/>
          <p:nvPr/>
        </p:nvSpPr>
        <p:spPr>
          <a:xfrm>
            <a:off x="890153" y="4372594"/>
            <a:ext cx="5057043" cy="923330"/>
          </a:xfrm>
          <a:prstGeom prst="rect">
            <a:avLst/>
          </a:prstGeom>
        </p:spPr>
        <p:txBody>
          <a:bodyPr wrap="square">
            <a:spAutoFit/>
          </a:bodyPr>
          <a:lstStyle/>
          <a:p>
            <a:r>
              <a:rPr lang="en-US" dirty="0">
                <a:solidFill>
                  <a:schemeClr val="bg1"/>
                </a:solidFill>
              </a:rPr>
              <a:t>Introduces business leaders to the basics of the GDPR, including a top-level overview of consumer rights and business responsibilities.</a:t>
            </a:r>
            <a:endParaRPr lang="en-US" sz="2800" dirty="0">
              <a:solidFill>
                <a:schemeClr val="bg1"/>
              </a:solidFill>
              <a:effectLst/>
              <a:ea typeface="Calibri" panose="020F0502020204030204" pitchFamily="34" charset="0"/>
              <a:cs typeface="Times New Roman" panose="02020603050405020304" pitchFamily="18" charset="0"/>
            </a:endParaRPr>
          </a:p>
        </p:txBody>
      </p:sp>
      <p:sp>
        <p:nvSpPr>
          <p:cNvPr id="22" name="Rectangle 21">
            <a:extLst>
              <a:ext uri="{FF2B5EF4-FFF2-40B4-BE49-F238E27FC236}">
                <a16:creationId xmlns:a16="http://schemas.microsoft.com/office/drawing/2014/main" id="{3DB15C6B-5D36-4D88-B160-6BBD2222A336}"/>
              </a:ext>
            </a:extLst>
          </p:cNvPr>
          <p:cNvSpPr/>
          <p:nvPr/>
        </p:nvSpPr>
        <p:spPr>
          <a:xfrm>
            <a:off x="6410591" y="4372594"/>
            <a:ext cx="4492266" cy="923330"/>
          </a:xfrm>
          <a:prstGeom prst="rect">
            <a:avLst/>
          </a:prstGeom>
        </p:spPr>
        <p:txBody>
          <a:bodyPr wrap="square">
            <a:spAutoFit/>
          </a:bodyPr>
          <a:lstStyle/>
          <a:p>
            <a:r>
              <a:rPr lang="en-US" dirty="0">
                <a:solidFill>
                  <a:schemeClr val="bg1"/>
                </a:solidFill>
                <a:ea typeface="Calibri" panose="020F0502020204030204" pitchFamily="34" charset="0"/>
              </a:rPr>
              <a:t>Delivers an in-depth review of the GDPR for </a:t>
            </a:r>
            <a:r>
              <a:rPr lang="en-US" dirty="0">
                <a:solidFill>
                  <a:schemeClr val="bg1"/>
                </a:solidFill>
                <a:ea typeface="Calibri" panose="020F0502020204030204" pitchFamily="34" charset="0"/>
                <a:cs typeface="Times New Roman" panose="02020603050405020304" pitchFamily="18" charset="0"/>
              </a:rPr>
              <a:t>those tasked with implementation of compliance and security procedures.</a:t>
            </a:r>
            <a:endParaRPr lang="en-US" dirty="0">
              <a:solidFill>
                <a:schemeClr val="bg1"/>
              </a:solidFill>
            </a:endParaRPr>
          </a:p>
        </p:txBody>
      </p:sp>
      <p:sp>
        <p:nvSpPr>
          <p:cNvPr id="30" name="Rectangle 29">
            <a:extLst>
              <a:ext uri="{FF2B5EF4-FFF2-40B4-BE49-F238E27FC236}">
                <a16:creationId xmlns:a16="http://schemas.microsoft.com/office/drawing/2014/main" id="{252B3D3F-6AFA-4128-882A-4D6E071AB0D1}"/>
              </a:ext>
            </a:extLst>
          </p:cNvPr>
          <p:cNvSpPr/>
          <p:nvPr/>
        </p:nvSpPr>
        <p:spPr>
          <a:xfrm>
            <a:off x="0" y="5986992"/>
            <a:ext cx="12192000" cy="871008"/>
          </a:xfrm>
          <a:prstGeom prst="rect">
            <a:avLst/>
          </a:prstGeom>
          <a:solidFill>
            <a:srgbClr val="002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extBox 30">
            <a:extLst>
              <a:ext uri="{FF2B5EF4-FFF2-40B4-BE49-F238E27FC236}">
                <a16:creationId xmlns:a16="http://schemas.microsoft.com/office/drawing/2014/main" id="{874D737E-B114-4BA3-9B1E-C76642002B10}"/>
              </a:ext>
            </a:extLst>
          </p:cNvPr>
          <p:cNvSpPr txBox="1"/>
          <p:nvPr/>
        </p:nvSpPr>
        <p:spPr>
          <a:xfrm>
            <a:off x="314031" y="5986991"/>
            <a:ext cx="6368321" cy="544765"/>
          </a:xfrm>
          <a:prstGeom prst="rect">
            <a:avLst/>
          </a:prstGeom>
          <a:noFill/>
        </p:spPr>
        <p:txBody>
          <a:bodyPr wrap="square" lIns="182880" tIns="146304" rIns="182880" bIns="146304" rtlCol="0">
            <a:spAutoFit/>
          </a:bodyPr>
          <a:lstStyle/>
          <a:p>
            <a:pPr>
              <a:lnSpc>
                <a:spcPct val="90000"/>
              </a:lnSpc>
              <a:spcAft>
                <a:spcPts val="600"/>
              </a:spcAft>
            </a:pPr>
            <a:r>
              <a:rPr lang="en-US" dirty="0">
                <a:solidFill>
                  <a:schemeClr val="bg1"/>
                </a:solidFill>
              </a:rPr>
              <a:t>Audience: </a:t>
            </a:r>
            <a:r>
              <a:rPr lang="en-US" dirty="0">
                <a:solidFill>
                  <a:srgbClr val="FF33CC"/>
                </a:solidFill>
              </a:rPr>
              <a:t>&lt;Partner to insert, i.e. CIO, CTO, IT Department&gt;</a:t>
            </a:r>
          </a:p>
        </p:txBody>
      </p:sp>
      <p:sp>
        <p:nvSpPr>
          <p:cNvPr id="32" name="TextBox 31">
            <a:extLst>
              <a:ext uri="{FF2B5EF4-FFF2-40B4-BE49-F238E27FC236}">
                <a16:creationId xmlns:a16="http://schemas.microsoft.com/office/drawing/2014/main" id="{185D841B-BE68-429F-92CE-5D5296BB70FE}"/>
              </a:ext>
            </a:extLst>
          </p:cNvPr>
          <p:cNvSpPr txBox="1"/>
          <p:nvPr/>
        </p:nvSpPr>
        <p:spPr>
          <a:xfrm>
            <a:off x="9115855" y="5986991"/>
            <a:ext cx="2825134" cy="871008"/>
          </a:xfrm>
          <a:prstGeom prst="rect">
            <a:avLst/>
          </a:prstGeom>
          <a:noFill/>
        </p:spPr>
        <p:txBody>
          <a:bodyPr wrap="square" lIns="182880" tIns="146304" rIns="182880" bIns="146304" rtlCol="0">
            <a:spAutoFit/>
          </a:bodyPr>
          <a:lstStyle/>
          <a:p>
            <a:pPr>
              <a:lnSpc>
                <a:spcPct val="90000"/>
              </a:lnSpc>
              <a:spcAft>
                <a:spcPts val="600"/>
              </a:spcAft>
            </a:pPr>
            <a:r>
              <a:rPr lang="en-US" i="1" dirty="0">
                <a:solidFill>
                  <a:schemeClr val="bg1"/>
                </a:solidFill>
              </a:rPr>
              <a:t>Duration: </a:t>
            </a:r>
            <a:r>
              <a:rPr lang="en-US" i="1" dirty="0">
                <a:solidFill>
                  <a:srgbClr val="FF33CC"/>
                </a:solidFill>
              </a:rPr>
              <a:t>&lt;XX hours&gt;</a:t>
            </a:r>
          </a:p>
          <a:p>
            <a:pPr>
              <a:lnSpc>
                <a:spcPct val="90000"/>
              </a:lnSpc>
              <a:spcAft>
                <a:spcPts val="600"/>
              </a:spcAft>
            </a:pPr>
            <a:r>
              <a:rPr lang="en-US" i="1" dirty="0">
                <a:solidFill>
                  <a:schemeClr val="bg1"/>
                </a:solidFill>
              </a:rPr>
              <a:t>Cost: </a:t>
            </a:r>
            <a:r>
              <a:rPr lang="en-US" i="1" dirty="0">
                <a:solidFill>
                  <a:srgbClr val="FF33CC"/>
                </a:solidFill>
              </a:rPr>
              <a:t>&lt;$XX&gt;</a:t>
            </a:r>
          </a:p>
        </p:txBody>
      </p:sp>
      <p:pic>
        <p:nvPicPr>
          <p:cNvPr id="18" name="Picture 17" descr="cid:image003.png@01D2AD96.BCB89A00">
            <a:extLst>
              <a:ext uri="{FF2B5EF4-FFF2-40B4-BE49-F238E27FC236}">
                <a16:creationId xmlns:a16="http://schemas.microsoft.com/office/drawing/2014/main" id="{0521A9C9-1522-4C76-BCE8-08F8B543B299}"/>
              </a:ext>
            </a:extLst>
          </p:cNvPr>
          <p:cNvPicPr/>
          <p:nvPr/>
        </p:nvPicPr>
        <p:blipFill>
          <a:blip r:embed="rId7">
            <a:extLst>
              <a:ext uri="{28A0092B-C50C-407E-A947-70E740481C1C}">
                <a14:useLocalDpi xmlns:a14="http://schemas.microsoft.com/office/drawing/2010/main" val="0"/>
              </a:ext>
            </a:extLst>
          </a:blip>
          <a:srcRect/>
          <a:stretch>
            <a:fillRect/>
          </a:stretch>
        </p:blipFill>
        <p:spPr bwMode="auto">
          <a:xfrm>
            <a:off x="10333038" y="296863"/>
            <a:ext cx="1323224" cy="819203"/>
          </a:xfrm>
          <a:prstGeom prst="rect">
            <a:avLst/>
          </a:prstGeom>
          <a:noFill/>
          <a:ln>
            <a:noFill/>
          </a:ln>
        </p:spPr>
      </p:pic>
    </p:spTree>
    <p:extLst>
      <p:ext uri="{BB962C8B-B14F-4D97-AF65-F5344CB8AC3E}">
        <p14:creationId xmlns:p14="http://schemas.microsoft.com/office/powerpoint/2010/main" val="3781186798"/>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BB54B61-D39C-41B7-9D20-C1AA475F7088}"/>
              </a:ext>
            </a:extLst>
          </p:cNvPr>
          <p:cNvSpPr/>
          <p:nvPr/>
        </p:nvSpPr>
        <p:spPr bwMode="auto">
          <a:xfrm>
            <a:off x="497542" y="3160059"/>
            <a:ext cx="3603811" cy="2124634"/>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a:extLst>
              <a:ext uri="{FF2B5EF4-FFF2-40B4-BE49-F238E27FC236}">
                <a16:creationId xmlns:a16="http://schemas.microsoft.com/office/drawing/2014/main" id="{E56718BB-C5F4-44C6-93D6-0C5B48A944CC}"/>
              </a:ext>
            </a:extLst>
          </p:cNvPr>
          <p:cNvSpPr/>
          <p:nvPr/>
        </p:nvSpPr>
        <p:spPr>
          <a:xfrm>
            <a:off x="354372" y="1219704"/>
            <a:ext cx="11070111" cy="1477328"/>
          </a:xfrm>
          <a:prstGeom prst="rect">
            <a:avLst/>
          </a:prstGeom>
        </p:spPr>
        <p:txBody>
          <a:bodyPr wrap="square">
            <a:spAutoFit/>
          </a:bodyPr>
          <a:lstStyle/>
          <a:p>
            <a:r>
              <a:rPr lang="en-US" dirty="0"/>
              <a:t>The journey to GDPR compliance starts with understanding the maturity of people, </a:t>
            </a:r>
            <a:br>
              <a:rPr lang="en-US" dirty="0"/>
            </a:br>
            <a:r>
              <a:rPr lang="en-US" dirty="0"/>
              <a:t>processes and technology within an organization. </a:t>
            </a:r>
          </a:p>
          <a:p>
            <a:endParaRPr lang="en-US" dirty="0"/>
          </a:p>
          <a:p>
            <a:r>
              <a:rPr lang="en-US" dirty="0"/>
              <a:t>In this 2-day workshop we’ll analyze the people, process, and technology your organization </a:t>
            </a:r>
            <a:br>
              <a:rPr lang="en-US" dirty="0"/>
            </a:br>
            <a:r>
              <a:rPr lang="en-US" dirty="0"/>
              <a:t>uses to work with data. We’ll work to: </a:t>
            </a:r>
          </a:p>
        </p:txBody>
      </p:sp>
      <p:sp>
        <p:nvSpPr>
          <p:cNvPr id="13" name="Rectangle 12">
            <a:extLst>
              <a:ext uri="{FF2B5EF4-FFF2-40B4-BE49-F238E27FC236}">
                <a16:creationId xmlns:a16="http://schemas.microsoft.com/office/drawing/2014/main" id="{FF4ACB16-E2C6-49A3-AC02-26291552E1D6}"/>
              </a:ext>
            </a:extLst>
          </p:cNvPr>
          <p:cNvSpPr/>
          <p:nvPr/>
        </p:nvSpPr>
        <p:spPr>
          <a:xfrm>
            <a:off x="314031" y="362535"/>
            <a:ext cx="11110452" cy="590931"/>
          </a:xfrm>
          <a:prstGeom prst="rect">
            <a:avLst/>
          </a:prstGeom>
        </p:spPr>
        <p:txBody>
          <a:bodyPr wrap="square">
            <a:spAutoFit/>
          </a:bodyPr>
          <a:lstStyle/>
          <a:p>
            <a:pPr>
              <a:lnSpc>
                <a:spcPct val="90000"/>
              </a:lnSpc>
              <a:spcAft>
                <a:spcPts val="600"/>
              </a:spcAft>
            </a:pPr>
            <a:r>
              <a:rPr lang="en-US" sz="3600" spc="-100" dirty="0">
                <a:ln w="3175">
                  <a:noFill/>
                </a:ln>
                <a:solidFill>
                  <a:srgbClr val="FF33CC"/>
                </a:solidFill>
                <a:latin typeface="Segoe UI Light" panose="020B0502040204020203" pitchFamily="34" charset="0"/>
                <a:cs typeface="Segoe UI Light" panose="020B0502040204020203" pitchFamily="34" charset="0"/>
              </a:rPr>
              <a:t>Partner name </a:t>
            </a:r>
            <a:r>
              <a:rPr lang="en-US" sz="3600" spc="-100" dirty="0">
                <a:ln w="3175">
                  <a:noFill/>
                </a:ln>
                <a:solidFill>
                  <a:srgbClr val="0078D7"/>
                </a:solidFill>
                <a:latin typeface="Segoe UI Light" panose="020B0502040204020203" pitchFamily="34" charset="0"/>
                <a:cs typeface="Segoe UI Light" panose="020B0502040204020203" pitchFamily="34" charset="0"/>
              </a:rPr>
              <a:t>GDPR Detailed Assessment</a:t>
            </a:r>
          </a:p>
        </p:txBody>
      </p:sp>
      <p:sp>
        <p:nvSpPr>
          <p:cNvPr id="21" name="Rectangle 20">
            <a:extLst>
              <a:ext uri="{FF2B5EF4-FFF2-40B4-BE49-F238E27FC236}">
                <a16:creationId xmlns:a16="http://schemas.microsoft.com/office/drawing/2014/main" id="{D8147227-1EE1-4574-8771-F5B4B84FD2E0}"/>
              </a:ext>
            </a:extLst>
          </p:cNvPr>
          <p:cNvSpPr/>
          <p:nvPr/>
        </p:nvSpPr>
        <p:spPr>
          <a:xfrm>
            <a:off x="715341" y="3369049"/>
            <a:ext cx="3174672" cy="1200329"/>
          </a:xfrm>
          <a:prstGeom prst="rect">
            <a:avLst/>
          </a:prstGeom>
        </p:spPr>
        <p:txBody>
          <a:bodyPr wrap="square">
            <a:spAutoFit/>
          </a:bodyPr>
          <a:lstStyle/>
          <a:p>
            <a:r>
              <a:rPr lang="en-US" dirty="0">
                <a:solidFill>
                  <a:schemeClr val="bg1"/>
                </a:solidFill>
              </a:rPr>
              <a:t>Gain a common understanding of your compliance objectives and the GDPR requirements</a:t>
            </a:r>
          </a:p>
        </p:txBody>
      </p:sp>
      <p:sp>
        <p:nvSpPr>
          <p:cNvPr id="30" name="Rectangle 29">
            <a:extLst>
              <a:ext uri="{FF2B5EF4-FFF2-40B4-BE49-F238E27FC236}">
                <a16:creationId xmlns:a16="http://schemas.microsoft.com/office/drawing/2014/main" id="{252B3D3F-6AFA-4128-882A-4D6E071AB0D1}"/>
              </a:ext>
            </a:extLst>
          </p:cNvPr>
          <p:cNvSpPr/>
          <p:nvPr/>
        </p:nvSpPr>
        <p:spPr>
          <a:xfrm>
            <a:off x="0" y="5986992"/>
            <a:ext cx="12192000" cy="871008"/>
          </a:xfrm>
          <a:prstGeom prst="rect">
            <a:avLst/>
          </a:prstGeom>
          <a:solidFill>
            <a:srgbClr val="002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extBox 30">
            <a:extLst>
              <a:ext uri="{FF2B5EF4-FFF2-40B4-BE49-F238E27FC236}">
                <a16:creationId xmlns:a16="http://schemas.microsoft.com/office/drawing/2014/main" id="{874D737E-B114-4BA3-9B1E-C76642002B10}"/>
              </a:ext>
            </a:extLst>
          </p:cNvPr>
          <p:cNvSpPr txBox="1"/>
          <p:nvPr/>
        </p:nvSpPr>
        <p:spPr>
          <a:xfrm>
            <a:off x="314031" y="5986991"/>
            <a:ext cx="6368321" cy="544765"/>
          </a:xfrm>
          <a:prstGeom prst="rect">
            <a:avLst/>
          </a:prstGeom>
          <a:noFill/>
        </p:spPr>
        <p:txBody>
          <a:bodyPr wrap="square" lIns="182880" tIns="146304" rIns="182880" bIns="146304" rtlCol="0">
            <a:spAutoFit/>
          </a:bodyPr>
          <a:lstStyle/>
          <a:p>
            <a:pPr>
              <a:lnSpc>
                <a:spcPct val="90000"/>
              </a:lnSpc>
              <a:spcAft>
                <a:spcPts val="600"/>
              </a:spcAft>
            </a:pPr>
            <a:r>
              <a:rPr lang="en-US" i="1" dirty="0">
                <a:solidFill>
                  <a:schemeClr val="bg1"/>
                </a:solidFill>
              </a:rPr>
              <a:t>Audience: </a:t>
            </a:r>
            <a:r>
              <a:rPr lang="en-US" i="1" dirty="0">
                <a:solidFill>
                  <a:srgbClr val="FF33CC"/>
                </a:solidFill>
              </a:rPr>
              <a:t>&lt;Partner to insert, i.e. CIO, CTO, IT Department&gt;</a:t>
            </a:r>
          </a:p>
        </p:txBody>
      </p:sp>
      <p:sp>
        <p:nvSpPr>
          <p:cNvPr id="32" name="TextBox 31">
            <a:extLst>
              <a:ext uri="{FF2B5EF4-FFF2-40B4-BE49-F238E27FC236}">
                <a16:creationId xmlns:a16="http://schemas.microsoft.com/office/drawing/2014/main" id="{185D841B-BE68-429F-92CE-5D5296BB70FE}"/>
              </a:ext>
            </a:extLst>
          </p:cNvPr>
          <p:cNvSpPr txBox="1"/>
          <p:nvPr/>
        </p:nvSpPr>
        <p:spPr>
          <a:xfrm>
            <a:off x="9115855" y="5986991"/>
            <a:ext cx="2825134" cy="871008"/>
          </a:xfrm>
          <a:prstGeom prst="rect">
            <a:avLst/>
          </a:prstGeom>
          <a:noFill/>
        </p:spPr>
        <p:txBody>
          <a:bodyPr wrap="square" lIns="182880" tIns="146304" rIns="182880" bIns="146304" rtlCol="0">
            <a:spAutoFit/>
          </a:bodyPr>
          <a:lstStyle/>
          <a:p>
            <a:pPr>
              <a:lnSpc>
                <a:spcPct val="90000"/>
              </a:lnSpc>
              <a:spcAft>
                <a:spcPts val="600"/>
              </a:spcAft>
            </a:pPr>
            <a:r>
              <a:rPr lang="en-US" i="1" dirty="0">
                <a:solidFill>
                  <a:schemeClr val="bg1"/>
                </a:solidFill>
              </a:rPr>
              <a:t>Duration: </a:t>
            </a:r>
            <a:r>
              <a:rPr lang="en-US" i="1" dirty="0">
                <a:solidFill>
                  <a:srgbClr val="FF33CC"/>
                </a:solidFill>
              </a:rPr>
              <a:t>&lt;XX hours&gt;</a:t>
            </a:r>
          </a:p>
          <a:p>
            <a:pPr>
              <a:lnSpc>
                <a:spcPct val="90000"/>
              </a:lnSpc>
              <a:spcAft>
                <a:spcPts val="600"/>
              </a:spcAft>
            </a:pPr>
            <a:r>
              <a:rPr lang="en-US" i="1" dirty="0">
                <a:solidFill>
                  <a:schemeClr val="bg1"/>
                </a:solidFill>
              </a:rPr>
              <a:t>Cost: </a:t>
            </a:r>
            <a:r>
              <a:rPr lang="en-US" i="1" dirty="0">
                <a:solidFill>
                  <a:srgbClr val="FF33CC"/>
                </a:solidFill>
              </a:rPr>
              <a:t>&lt;$XX&gt;</a:t>
            </a:r>
          </a:p>
        </p:txBody>
      </p:sp>
      <p:pic>
        <p:nvPicPr>
          <p:cNvPr id="17" name="Picture 16">
            <a:extLst>
              <a:ext uri="{FF2B5EF4-FFF2-40B4-BE49-F238E27FC236}">
                <a16:creationId xmlns:a16="http://schemas.microsoft.com/office/drawing/2014/main" id="{361EED15-7906-41FF-B59A-06C5BE7B2D80}"/>
              </a:ext>
            </a:extLst>
          </p:cNvPr>
          <p:cNvPicPr>
            <a:picLocks noChangeAspect="1"/>
          </p:cNvPicPr>
          <p:nvPr/>
        </p:nvPicPr>
        <p:blipFill>
          <a:blip r:embed="rId3" cstate="screen">
            <a:biLevel thresh="25000"/>
            <a:extLst>
              <a:ext uri="{28A0092B-C50C-407E-A947-70E740481C1C}">
                <a14:useLocalDpi xmlns:a14="http://schemas.microsoft.com/office/drawing/2010/main"/>
              </a:ext>
            </a:extLst>
          </a:blip>
          <a:stretch>
            <a:fillRect/>
          </a:stretch>
        </p:blipFill>
        <p:spPr>
          <a:xfrm>
            <a:off x="3189599" y="4503642"/>
            <a:ext cx="700414" cy="565898"/>
          </a:xfrm>
          <a:prstGeom prst="rect">
            <a:avLst/>
          </a:prstGeom>
        </p:spPr>
      </p:pic>
      <p:sp>
        <p:nvSpPr>
          <p:cNvPr id="18" name="Rectangle 17">
            <a:extLst>
              <a:ext uri="{FF2B5EF4-FFF2-40B4-BE49-F238E27FC236}">
                <a16:creationId xmlns:a16="http://schemas.microsoft.com/office/drawing/2014/main" id="{30B6C3F7-661D-4380-B873-609A780795E3}"/>
              </a:ext>
            </a:extLst>
          </p:cNvPr>
          <p:cNvSpPr/>
          <p:nvPr/>
        </p:nvSpPr>
        <p:spPr bwMode="auto">
          <a:xfrm>
            <a:off x="4265364" y="3160059"/>
            <a:ext cx="3603811" cy="2124634"/>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1DA36CFD-A470-42DE-88AE-1C0CECA83615}"/>
              </a:ext>
            </a:extLst>
          </p:cNvPr>
          <p:cNvSpPr/>
          <p:nvPr/>
        </p:nvSpPr>
        <p:spPr>
          <a:xfrm>
            <a:off x="4496610" y="3369049"/>
            <a:ext cx="3174672" cy="1754326"/>
          </a:xfrm>
          <a:prstGeom prst="rect">
            <a:avLst/>
          </a:prstGeom>
        </p:spPr>
        <p:txBody>
          <a:bodyPr wrap="square">
            <a:spAutoFit/>
          </a:bodyPr>
          <a:lstStyle/>
          <a:p>
            <a:r>
              <a:rPr lang="en-US" dirty="0">
                <a:solidFill>
                  <a:schemeClr val="bg1"/>
                </a:solidFill>
              </a:rPr>
              <a:t>Assess your organization’s GDPR maturity level, looking at your preparedness </a:t>
            </a:r>
            <a:br>
              <a:rPr lang="en-US" dirty="0">
                <a:solidFill>
                  <a:schemeClr val="bg1"/>
                </a:solidFill>
              </a:rPr>
            </a:br>
            <a:r>
              <a:rPr lang="en-US" dirty="0">
                <a:solidFill>
                  <a:schemeClr val="bg1"/>
                </a:solidFill>
              </a:rPr>
              <a:t>to execute on Discover, </a:t>
            </a:r>
            <a:br>
              <a:rPr lang="en-US" dirty="0">
                <a:solidFill>
                  <a:schemeClr val="bg1"/>
                </a:solidFill>
              </a:rPr>
            </a:br>
            <a:r>
              <a:rPr lang="en-US" dirty="0">
                <a:solidFill>
                  <a:schemeClr val="bg1"/>
                </a:solidFill>
              </a:rPr>
              <a:t>Manage, Protect, </a:t>
            </a:r>
            <a:br>
              <a:rPr lang="en-US" dirty="0">
                <a:solidFill>
                  <a:schemeClr val="bg1"/>
                </a:solidFill>
              </a:rPr>
            </a:br>
            <a:r>
              <a:rPr lang="en-US" dirty="0">
                <a:solidFill>
                  <a:schemeClr val="bg1"/>
                </a:solidFill>
              </a:rPr>
              <a:t>&amp; Report activities</a:t>
            </a:r>
          </a:p>
        </p:txBody>
      </p:sp>
      <p:sp>
        <p:nvSpPr>
          <p:cNvPr id="26" name="Rectangle 25">
            <a:extLst>
              <a:ext uri="{FF2B5EF4-FFF2-40B4-BE49-F238E27FC236}">
                <a16:creationId xmlns:a16="http://schemas.microsoft.com/office/drawing/2014/main" id="{EE4DE67C-96E3-41E8-AD16-3A29F54B40E2}"/>
              </a:ext>
            </a:extLst>
          </p:cNvPr>
          <p:cNvSpPr/>
          <p:nvPr/>
        </p:nvSpPr>
        <p:spPr bwMode="auto">
          <a:xfrm>
            <a:off x="8033186" y="3160059"/>
            <a:ext cx="3603811" cy="2124634"/>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7" name="Rectangle 26">
            <a:extLst>
              <a:ext uri="{FF2B5EF4-FFF2-40B4-BE49-F238E27FC236}">
                <a16:creationId xmlns:a16="http://schemas.microsoft.com/office/drawing/2014/main" id="{42125A76-D5E9-413E-811F-3B33B74C76AA}"/>
              </a:ext>
            </a:extLst>
          </p:cNvPr>
          <p:cNvSpPr/>
          <p:nvPr/>
        </p:nvSpPr>
        <p:spPr>
          <a:xfrm>
            <a:off x="8250985" y="3369049"/>
            <a:ext cx="3174672" cy="1754326"/>
          </a:xfrm>
          <a:prstGeom prst="rect">
            <a:avLst/>
          </a:prstGeom>
        </p:spPr>
        <p:txBody>
          <a:bodyPr wrap="square">
            <a:spAutoFit/>
          </a:bodyPr>
          <a:lstStyle/>
          <a:p>
            <a:r>
              <a:rPr lang="en-US" dirty="0">
                <a:solidFill>
                  <a:schemeClr val="bg1"/>
                </a:solidFill>
              </a:rPr>
              <a:t>Create a GDPR compliance roadmap with a prioritized and actionable list of next steps that’s ready </a:t>
            </a:r>
            <a:br>
              <a:rPr lang="en-US" dirty="0">
                <a:solidFill>
                  <a:schemeClr val="bg1"/>
                </a:solidFill>
              </a:rPr>
            </a:br>
            <a:r>
              <a:rPr lang="en-US" dirty="0">
                <a:solidFill>
                  <a:schemeClr val="bg1"/>
                </a:solidFill>
              </a:rPr>
              <a:t>for legal and </a:t>
            </a:r>
            <a:br>
              <a:rPr lang="en-US" dirty="0">
                <a:solidFill>
                  <a:schemeClr val="bg1"/>
                </a:solidFill>
              </a:rPr>
            </a:br>
            <a:r>
              <a:rPr lang="en-US" dirty="0">
                <a:solidFill>
                  <a:schemeClr val="bg1"/>
                </a:solidFill>
              </a:rPr>
              <a:t>advisory review</a:t>
            </a:r>
          </a:p>
        </p:txBody>
      </p:sp>
      <p:pic>
        <p:nvPicPr>
          <p:cNvPr id="29" name="Picture 28">
            <a:extLst>
              <a:ext uri="{FF2B5EF4-FFF2-40B4-BE49-F238E27FC236}">
                <a16:creationId xmlns:a16="http://schemas.microsoft.com/office/drawing/2014/main" id="{126667FE-998A-411F-A677-E640D052EBDD}"/>
              </a:ext>
            </a:extLst>
          </p:cNvPr>
          <p:cNvPicPr>
            <a:picLocks noChangeAspect="1"/>
          </p:cNvPicPr>
          <p:nvPr/>
        </p:nvPicPr>
        <p:blipFill>
          <a:blip r:embed="rId4" cstate="screen">
            <a:biLevel thresh="25000"/>
            <a:extLst>
              <a:ext uri="{28A0092B-C50C-407E-A947-70E740481C1C}">
                <a14:useLocalDpi xmlns:a14="http://schemas.microsoft.com/office/drawing/2010/main"/>
              </a:ext>
            </a:extLst>
          </a:blip>
          <a:stretch>
            <a:fillRect/>
          </a:stretch>
        </p:blipFill>
        <p:spPr>
          <a:xfrm>
            <a:off x="7170378" y="4503642"/>
            <a:ext cx="500904" cy="617619"/>
          </a:xfrm>
          <a:prstGeom prst="rect">
            <a:avLst/>
          </a:prstGeom>
        </p:spPr>
      </p:pic>
      <p:pic>
        <p:nvPicPr>
          <p:cNvPr id="33" name="Picture 32">
            <a:extLst>
              <a:ext uri="{FF2B5EF4-FFF2-40B4-BE49-F238E27FC236}">
                <a16:creationId xmlns:a16="http://schemas.microsoft.com/office/drawing/2014/main" id="{02BA6A06-3BF7-490F-9806-35EFAFA6DC34}"/>
              </a:ext>
            </a:extLst>
          </p:cNvPr>
          <p:cNvPicPr>
            <a:picLocks noChangeAspect="1"/>
          </p:cNvPicPr>
          <p:nvPr/>
        </p:nvPicPr>
        <p:blipFill>
          <a:blip r:embed="rId5" cstate="screen">
            <a:biLevel thresh="25000"/>
            <a:extLst>
              <a:ext uri="{28A0092B-C50C-407E-A947-70E740481C1C}">
                <a14:useLocalDpi xmlns:a14="http://schemas.microsoft.com/office/drawing/2010/main"/>
              </a:ext>
            </a:extLst>
          </a:blip>
          <a:stretch>
            <a:fillRect/>
          </a:stretch>
        </p:blipFill>
        <p:spPr>
          <a:xfrm>
            <a:off x="10770758" y="4469603"/>
            <a:ext cx="573043" cy="573043"/>
          </a:xfrm>
          <a:prstGeom prst="rect">
            <a:avLst/>
          </a:prstGeom>
        </p:spPr>
      </p:pic>
      <p:pic>
        <p:nvPicPr>
          <p:cNvPr id="22" name="Picture 21" descr="cid:image003.png@01D2AD96.BCB89A00">
            <a:extLst>
              <a:ext uri="{FF2B5EF4-FFF2-40B4-BE49-F238E27FC236}">
                <a16:creationId xmlns:a16="http://schemas.microsoft.com/office/drawing/2014/main" id="{8ED58F1C-3552-4C10-A301-CBE3937556BA}"/>
              </a:ext>
            </a:extLst>
          </p:cNvPr>
          <p:cNvPicPr/>
          <p:nvPr/>
        </p:nvPicPr>
        <p:blipFill>
          <a:blip r:embed="rId6">
            <a:extLst>
              <a:ext uri="{28A0092B-C50C-407E-A947-70E740481C1C}">
                <a14:useLocalDpi xmlns:a14="http://schemas.microsoft.com/office/drawing/2010/main" val="0"/>
              </a:ext>
            </a:extLst>
          </a:blip>
          <a:srcRect/>
          <a:stretch>
            <a:fillRect/>
          </a:stretch>
        </p:blipFill>
        <p:spPr bwMode="auto">
          <a:xfrm>
            <a:off x="10333038" y="296863"/>
            <a:ext cx="1323224" cy="819203"/>
          </a:xfrm>
          <a:prstGeom prst="rect">
            <a:avLst/>
          </a:prstGeom>
          <a:noFill/>
          <a:ln>
            <a:noFill/>
          </a:ln>
        </p:spPr>
      </p:pic>
    </p:spTree>
    <p:extLst>
      <p:ext uri="{BB962C8B-B14F-4D97-AF65-F5344CB8AC3E}">
        <p14:creationId xmlns:p14="http://schemas.microsoft.com/office/powerpoint/2010/main" val="801174604"/>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8FA7131F-F70D-48BB-927E-2F0695383A46}"/>
              </a:ext>
            </a:extLst>
          </p:cNvPr>
          <p:cNvSpPr/>
          <p:nvPr/>
        </p:nvSpPr>
        <p:spPr bwMode="auto">
          <a:xfrm>
            <a:off x="6181019" y="3146611"/>
            <a:ext cx="5342077" cy="23444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a:extLst>
              <a:ext uri="{FF2B5EF4-FFF2-40B4-BE49-F238E27FC236}">
                <a16:creationId xmlns:a16="http://schemas.microsoft.com/office/drawing/2014/main" id="{3B2F81E4-8F78-458F-8471-CC86B78AA98C}"/>
              </a:ext>
            </a:extLst>
          </p:cNvPr>
          <p:cNvSpPr/>
          <p:nvPr/>
        </p:nvSpPr>
        <p:spPr bwMode="auto">
          <a:xfrm>
            <a:off x="6181019" y="2212258"/>
            <a:ext cx="5342077" cy="1257084"/>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a:extLst>
              <a:ext uri="{FF2B5EF4-FFF2-40B4-BE49-F238E27FC236}">
                <a16:creationId xmlns:a16="http://schemas.microsoft.com/office/drawing/2014/main" id="{FBB54B61-D39C-41B7-9D20-C1AA475F7088}"/>
              </a:ext>
            </a:extLst>
          </p:cNvPr>
          <p:cNvSpPr/>
          <p:nvPr/>
        </p:nvSpPr>
        <p:spPr bwMode="auto">
          <a:xfrm>
            <a:off x="672354" y="3156003"/>
            <a:ext cx="5342077" cy="23444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3" name="Rectangle 22">
            <a:extLst>
              <a:ext uri="{FF2B5EF4-FFF2-40B4-BE49-F238E27FC236}">
                <a16:creationId xmlns:a16="http://schemas.microsoft.com/office/drawing/2014/main" id="{9799441A-573A-427B-B69D-E23924B2E31E}"/>
              </a:ext>
            </a:extLst>
          </p:cNvPr>
          <p:cNvSpPr/>
          <p:nvPr/>
        </p:nvSpPr>
        <p:spPr bwMode="auto">
          <a:xfrm>
            <a:off x="672354" y="2221650"/>
            <a:ext cx="5342077" cy="1257084"/>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1177CAF9-81C7-4FE5-B7B2-47B3523DE74D}"/>
              </a:ext>
            </a:extLst>
          </p:cNvPr>
          <p:cNvSpPr/>
          <p:nvPr/>
        </p:nvSpPr>
        <p:spPr>
          <a:xfrm>
            <a:off x="890155" y="2355865"/>
            <a:ext cx="3130516" cy="646331"/>
          </a:xfrm>
          <a:prstGeom prst="rect">
            <a:avLst/>
          </a:prstGeom>
        </p:spPr>
        <p:txBody>
          <a:bodyPr wrap="square">
            <a:spAutoFit/>
          </a:bodyPr>
          <a:lstStyle/>
          <a:p>
            <a:pPr>
              <a:spcAft>
                <a:spcPts val="600"/>
              </a:spcAft>
            </a:pPr>
            <a:r>
              <a:rPr lang="en-US" dirty="0">
                <a:solidFill>
                  <a:schemeClr val="bg1"/>
                </a:solidFill>
                <a:latin typeface="Segoe UI Semibold" panose="020B0702040204020203" pitchFamily="34" charset="0"/>
                <a:cs typeface="Segoe UI Semibold" panose="020B0702040204020203" pitchFamily="34" charset="0"/>
              </a:rPr>
              <a:t>Our GDPR Data Discovery service will help you:</a:t>
            </a:r>
          </a:p>
        </p:txBody>
      </p:sp>
      <p:sp>
        <p:nvSpPr>
          <p:cNvPr id="9" name="Rectangle 8">
            <a:extLst>
              <a:ext uri="{FF2B5EF4-FFF2-40B4-BE49-F238E27FC236}">
                <a16:creationId xmlns:a16="http://schemas.microsoft.com/office/drawing/2014/main" id="{E56718BB-C5F4-44C6-93D6-0C5B48A944CC}"/>
              </a:ext>
            </a:extLst>
          </p:cNvPr>
          <p:cNvSpPr/>
          <p:nvPr/>
        </p:nvSpPr>
        <p:spPr>
          <a:xfrm>
            <a:off x="354372" y="1234414"/>
            <a:ext cx="11070111" cy="646331"/>
          </a:xfrm>
          <a:prstGeom prst="rect">
            <a:avLst/>
          </a:prstGeom>
        </p:spPr>
        <p:txBody>
          <a:bodyPr wrap="square">
            <a:spAutoFit/>
          </a:bodyPr>
          <a:lstStyle/>
          <a:p>
            <a:r>
              <a:rPr lang="en-US" dirty="0">
                <a:latin typeface="Segoe UI" panose="020B0502040204020203" pitchFamily="34" charset="0"/>
              </a:rPr>
              <a:t>The GDPR regulates the collection, storage, use, and sharing of </a:t>
            </a:r>
            <a:r>
              <a:rPr lang="en-US" b="1" dirty="0">
                <a:latin typeface="Segoe UI" panose="020B0502040204020203" pitchFamily="34" charset="0"/>
              </a:rPr>
              <a:t>personal data</a:t>
            </a:r>
            <a:r>
              <a:rPr lang="en-US" dirty="0">
                <a:latin typeface="Segoe UI" panose="020B0502040204020203" pitchFamily="34" charset="0"/>
              </a:rPr>
              <a:t>. Many organizations need assistance in understanding and managing the personal data they have collected and retained. </a:t>
            </a:r>
          </a:p>
        </p:txBody>
      </p:sp>
      <p:sp>
        <p:nvSpPr>
          <p:cNvPr id="10" name="Rectangle 9">
            <a:extLst>
              <a:ext uri="{FF2B5EF4-FFF2-40B4-BE49-F238E27FC236}">
                <a16:creationId xmlns:a16="http://schemas.microsoft.com/office/drawing/2014/main" id="{08BF7854-895E-44C4-9C70-12853EC975E8}"/>
              </a:ext>
            </a:extLst>
          </p:cNvPr>
          <p:cNvSpPr/>
          <p:nvPr/>
        </p:nvSpPr>
        <p:spPr>
          <a:xfrm>
            <a:off x="6410591" y="2355865"/>
            <a:ext cx="2840985" cy="646331"/>
          </a:xfrm>
          <a:prstGeom prst="rect">
            <a:avLst/>
          </a:prstGeom>
        </p:spPr>
        <p:txBody>
          <a:bodyPr wrap="square">
            <a:spAutoFit/>
          </a:bodyPr>
          <a:lstStyle/>
          <a:p>
            <a:pPr>
              <a:spcBef>
                <a:spcPts val="600"/>
              </a:spcBef>
              <a:spcAft>
                <a:spcPts val="600"/>
              </a:spcAft>
            </a:pPr>
            <a:r>
              <a:rPr lang="en-US" dirty="0">
                <a:solidFill>
                  <a:schemeClr val="bg1"/>
                </a:solidFill>
                <a:latin typeface="Segoe UI Semibold" panose="020B0702040204020203" pitchFamily="34" charset="0"/>
                <a:ea typeface="Calibri" panose="020F0502020204030204" pitchFamily="34" charset="0"/>
                <a:cs typeface="Segoe UI Semibold" panose="020B0702040204020203" pitchFamily="34" charset="0"/>
              </a:rPr>
              <a:t>Our GDPR Data Discovery deliverables:</a:t>
            </a:r>
          </a:p>
        </p:txBody>
      </p:sp>
      <p:sp>
        <p:nvSpPr>
          <p:cNvPr id="13" name="Rectangle 12">
            <a:extLst>
              <a:ext uri="{FF2B5EF4-FFF2-40B4-BE49-F238E27FC236}">
                <a16:creationId xmlns:a16="http://schemas.microsoft.com/office/drawing/2014/main" id="{FF4ACB16-E2C6-49A3-AC02-26291552E1D6}"/>
              </a:ext>
            </a:extLst>
          </p:cNvPr>
          <p:cNvSpPr/>
          <p:nvPr/>
        </p:nvSpPr>
        <p:spPr>
          <a:xfrm>
            <a:off x="314031" y="362535"/>
            <a:ext cx="11110452" cy="590931"/>
          </a:xfrm>
          <a:prstGeom prst="rect">
            <a:avLst/>
          </a:prstGeom>
        </p:spPr>
        <p:txBody>
          <a:bodyPr wrap="square">
            <a:spAutoFit/>
          </a:bodyPr>
          <a:lstStyle/>
          <a:p>
            <a:pPr>
              <a:lnSpc>
                <a:spcPct val="90000"/>
              </a:lnSpc>
              <a:spcAft>
                <a:spcPts val="600"/>
              </a:spcAft>
            </a:pPr>
            <a:r>
              <a:rPr lang="en-US" sz="3600" spc="-100" dirty="0">
                <a:ln w="3175">
                  <a:noFill/>
                </a:ln>
                <a:solidFill>
                  <a:srgbClr val="FF33CC"/>
                </a:solidFill>
                <a:latin typeface="Segoe UI Light" panose="020B0502040204020203" pitchFamily="34" charset="0"/>
                <a:cs typeface="Segoe UI Light" panose="020B0502040204020203" pitchFamily="34" charset="0"/>
              </a:rPr>
              <a:t>Partner Name </a:t>
            </a:r>
            <a:r>
              <a:rPr lang="en-US" sz="3600" spc="-100" dirty="0">
                <a:ln w="3175">
                  <a:noFill/>
                </a:ln>
                <a:solidFill>
                  <a:srgbClr val="0078D7"/>
                </a:solidFill>
                <a:latin typeface="Segoe UI Light" panose="020B0502040204020203" pitchFamily="34" charset="0"/>
                <a:cs typeface="Segoe UI Light" panose="020B0502040204020203" pitchFamily="34" charset="0"/>
              </a:rPr>
              <a:t>GDPR Data Discovery Service</a:t>
            </a:r>
            <a:endParaRPr lang="en-US" dirty="0">
              <a:gradFill>
                <a:gsLst>
                  <a:gs pos="2917">
                    <a:schemeClr val="tx1"/>
                  </a:gs>
                  <a:gs pos="30000">
                    <a:schemeClr val="tx1"/>
                  </a:gs>
                </a:gsLst>
                <a:lin ang="5400000" scaled="0"/>
              </a:gradFill>
            </a:endParaRPr>
          </a:p>
        </p:txBody>
      </p:sp>
      <p:sp>
        <p:nvSpPr>
          <p:cNvPr id="21" name="Rectangle 20">
            <a:extLst>
              <a:ext uri="{FF2B5EF4-FFF2-40B4-BE49-F238E27FC236}">
                <a16:creationId xmlns:a16="http://schemas.microsoft.com/office/drawing/2014/main" id="{D8147227-1EE1-4574-8771-F5B4B84FD2E0}"/>
              </a:ext>
            </a:extLst>
          </p:cNvPr>
          <p:cNvSpPr/>
          <p:nvPr/>
        </p:nvSpPr>
        <p:spPr>
          <a:xfrm>
            <a:off x="890153" y="3597282"/>
            <a:ext cx="5124278" cy="1754326"/>
          </a:xfrm>
          <a:prstGeom prst="rect">
            <a:avLst/>
          </a:prstGeom>
        </p:spPr>
        <p:txBody>
          <a:bodyPr wrap="square">
            <a:spAutoFit/>
          </a:bodyPr>
          <a:lstStyle/>
          <a:p>
            <a:pPr marL="285750" indent="-285750">
              <a:buFont typeface="Arial" panose="020B0604020202020204" pitchFamily="34" charset="0"/>
              <a:buChar char="•"/>
            </a:pPr>
            <a:r>
              <a:rPr lang="en-US" dirty="0">
                <a:solidFill>
                  <a:schemeClr val="bg1"/>
                </a:solidFill>
              </a:rPr>
              <a:t>Identify the systems where data is </a:t>
            </a:r>
            <a:br>
              <a:rPr lang="en-US" dirty="0">
                <a:solidFill>
                  <a:schemeClr val="bg1"/>
                </a:solidFill>
              </a:rPr>
            </a:br>
            <a:r>
              <a:rPr lang="en-US" dirty="0">
                <a:solidFill>
                  <a:schemeClr val="bg1"/>
                </a:solidFill>
              </a:rPr>
              <a:t>collected and stored</a:t>
            </a:r>
          </a:p>
          <a:p>
            <a:pPr marL="285750" indent="-285750">
              <a:buFont typeface="Arial" panose="020B0604020202020204" pitchFamily="34" charset="0"/>
              <a:buChar char="•"/>
            </a:pPr>
            <a:r>
              <a:rPr lang="en-US" dirty="0">
                <a:solidFill>
                  <a:schemeClr val="bg1"/>
                </a:solidFill>
              </a:rPr>
              <a:t>Understand why data was collected</a:t>
            </a:r>
          </a:p>
          <a:p>
            <a:pPr marL="285750" indent="-285750">
              <a:buFont typeface="Arial" panose="020B0604020202020204" pitchFamily="34" charset="0"/>
              <a:buChar char="•"/>
            </a:pPr>
            <a:r>
              <a:rPr lang="en-US" dirty="0">
                <a:solidFill>
                  <a:schemeClr val="bg1"/>
                </a:solidFill>
              </a:rPr>
              <a:t>Understand how data is processed </a:t>
            </a:r>
            <a:br>
              <a:rPr lang="en-US" dirty="0">
                <a:solidFill>
                  <a:schemeClr val="bg1"/>
                </a:solidFill>
              </a:rPr>
            </a:br>
            <a:r>
              <a:rPr lang="en-US" dirty="0">
                <a:solidFill>
                  <a:schemeClr val="bg1"/>
                </a:solidFill>
              </a:rPr>
              <a:t>and shared</a:t>
            </a:r>
          </a:p>
          <a:p>
            <a:pPr marL="285750" indent="-285750">
              <a:buFont typeface="Arial" panose="020B0604020202020204" pitchFamily="34" charset="0"/>
              <a:buChar char="•"/>
            </a:pPr>
            <a:r>
              <a:rPr lang="en-US" dirty="0">
                <a:solidFill>
                  <a:schemeClr val="bg1"/>
                </a:solidFill>
              </a:rPr>
              <a:t>Understand how long data should be retained</a:t>
            </a:r>
          </a:p>
        </p:txBody>
      </p:sp>
      <p:sp>
        <p:nvSpPr>
          <p:cNvPr id="22" name="Rectangle 21">
            <a:extLst>
              <a:ext uri="{FF2B5EF4-FFF2-40B4-BE49-F238E27FC236}">
                <a16:creationId xmlns:a16="http://schemas.microsoft.com/office/drawing/2014/main" id="{3DB15C6B-5D36-4D88-B160-6BBD2222A336}"/>
              </a:ext>
            </a:extLst>
          </p:cNvPr>
          <p:cNvSpPr/>
          <p:nvPr/>
        </p:nvSpPr>
        <p:spPr>
          <a:xfrm>
            <a:off x="6410591" y="3597282"/>
            <a:ext cx="4492266" cy="1754326"/>
          </a:xfrm>
          <a:prstGeom prst="rect">
            <a:avLst/>
          </a:prstGeom>
        </p:spPr>
        <p:txBody>
          <a:bodyPr wrap="square">
            <a:spAutoFit/>
          </a:bodyPr>
          <a:lstStyle/>
          <a:p>
            <a:pPr marL="285750" indent="-285750">
              <a:buFont typeface="Arial" panose="020B0604020202020204" pitchFamily="34" charset="0"/>
              <a:buChar char="•"/>
            </a:pPr>
            <a:r>
              <a:rPr lang="en-US" dirty="0">
                <a:solidFill>
                  <a:schemeClr val="bg1"/>
                </a:solidFill>
                <a:ea typeface="Calibri" panose="020F0502020204030204" pitchFamily="34" charset="0"/>
              </a:rPr>
              <a:t>Detailed inventory of data sources</a:t>
            </a:r>
          </a:p>
          <a:p>
            <a:pPr marL="285750" indent="-285750">
              <a:buFont typeface="Arial" panose="020B0604020202020204" pitchFamily="34" charset="0"/>
              <a:buChar char="•"/>
            </a:pPr>
            <a:r>
              <a:rPr lang="en-US" dirty="0">
                <a:solidFill>
                  <a:schemeClr val="bg1"/>
                </a:solidFill>
                <a:ea typeface="Calibri" panose="020F0502020204030204" pitchFamily="34" charset="0"/>
              </a:rPr>
              <a:t>Data contained within those sources </a:t>
            </a:r>
          </a:p>
          <a:p>
            <a:pPr marL="285750" indent="-285750">
              <a:buFont typeface="Arial" panose="020B0604020202020204" pitchFamily="34" charset="0"/>
              <a:buChar char="•"/>
            </a:pPr>
            <a:r>
              <a:rPr lang="en-US" dirty="0">
                <a:solidFill>
                  <a:schemeClr val="bg1"/>
                </a:solidFill>
                <a:ea typeface="Calibri" panose="020F0502020204030204" pitchFamily="34" charset="0"/>
              </a:rPr>
              <a:t>Insights on quantity of data containing personally identifiable information (PII) or sensitive personal information potentially subject to the GDPR</a:t>
            </a:r>
          </a:p>
        </p:txBody>
      </p:sp>
      <p:sp>
        <p:nvSpPr>
          <p:cNvPr id="30" name="Rectangle 29">
            <a:extLst>
              <a:ext uri="{FF2B5EF4-FFF2-40B4-BE49-F238E27FC236}">
                <a16:creationId xmlns:a16="http://schemas.microsoft.com/office/drawing/2014/main" id="{252B3D3F-6AFA-4128-882A-4D6E071AB0D1}"/>
              </a:ext>
            </a:extLst>
          </p:cNvPr>
          <p:cNvSpPr/>
          <p:nvPr/>
        </p:nvSpPr>
        <p:spPr>
          <a:xfrm>
            <a:off x="0" y="5986992"/>
            <a:ext cx="12192000" cy="871008"/>
          </a:xfrm>
          <a:prstGeom prst="rect">
            <a:avLst/>
          </a:prstGeom>
          <a:solidFill>
            <a:srgbClr val="002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extBox 30">
            <a:extLst>
              <a:ext uri="{FF2B5EF4-FFF2-40B4-BE49-F238E27FC236}">
                <a16:creationId xmlns:a16="http://schemas.microsoft.com/office/drawing/2014/main" id="{874D737E-B114-4BA3-9B1E-C76642002B10}"/>
              </a:ext>
            </a:extLst>
          </p:cNvPr>
          <p:cNvSpPr txBox="1"/>
          <p:nvPr/>
        </p:nvSpPr>
        <p:spPr>
          <a:xfrm>
            <a:off x="314031" y="5986991"/>
            <a:ext cx="6368321" cy="544765"/>
          </a:xfrm>
          <a:prstGeom prst="rect">
            <a:avLst/>
          </a:prstGeom>
          <a:noFill/>
        </p:spPr>
        <p:txBody>
          <a:bodyPr wrap="square" lIns="182880" tIns="146304" rIns="182880" bIns="146304" rtlCol="0">
            <a:spAutoFit/>
          </a:bodyPr>
          <a:lstStyle/>
          <a:p>
            <a:pPr>
              <a:lnSpc>
                <a:spcPct val="90000"/>
              </a:lnSpc>
              <a:spcAft>
                <a:spcPts val="600"/>
              </a:spcAft>
            </a:pPr>
            <a:r>
              <a:rPr lang="en-US" dirty="0">
                <a:solidFill>
                  <a:schemeClr val="bg1"/>
                </a:solidFill>
              </a:rPr>
              <a:t>Audience: </a:t>
            </a:r>
            <a:r>
              <a:rPr lang="en-US" dirty="0">
                <a:solidFill>
                  <a:srgbClr val="FF33CC"/>
                </a:solidFill>
              </a:rPr>
              <a:t>&lt;Partner to insert, i.e. CIO, CTO, IT Department&gt;</a:t>
            </a:r>
          </a:p>
        </p:txBody>
      </p:sp>
      <p:sp>
        <p:nvSpPr>
          <p:cNvPr id="32" name="TextBox 31">
            <a:extLst>
              <a:ext uri="{FF2B5EF4-FFF2-40B4-BE49-F238E27FC236}">
                <a16:creationId xmlns:a16="http://schemas.microsoft.com/office/drawing/2014/main" id="{185D841B-BE68-429F-92CE-5D5296BB70FE}"/>
              </a:ext>
            </a:extLst>
          </p:cNvPr>
          <p:cNvSpPr txBox="1"/>
          <p:nvPr/>
        </p:nvSpPr>
        <p:spPr>
          <a:xfrm>
            <a:off x="9115855" y="5986991"/>
            <a:ext cx="2825134" cy="871008"/>
          </a:xfrm>
          <a:prstGeom prst="rect">
            <a:avLst/>
          </a:prstGeom>
          <a:noFill/>
        </p:spPr>
        <p:txBody>
          <a:bodyPr wrap="square" lIns="182880" tIns="146304" rIns="182880" bIns="146304" rtlCol="0">
            <a:spAutoFit/>
          </a:bodyPr>
          <a:lstStyle/>
          <a:p>
            <a:pPr>
              <a:lnSpc>
                <a:spcPct val="90000"/>
              </a:lnSpc>
              <a:spcAft>
                <a:spcPts val="600"/>
              </a:spcAft>
            </a:pPr>
            <a:r>
              <a:rPr lang="en-US" dirty="0">
                <a:solidFill>
                  <a:schemeClr val="bg1"/>
                </a:solidFill>
              </a:rPr>
              <a:t>Duration: </a:t>
            </a:r>
            <a:r>
              <a:rPr lang="en-US" dirty="0">
                <a:solidFill>
                  <a:srgbClr val="FF33CC"/>
                </a:solidFill>
              </a:rPr>
              <a:t>&lt;XX hours&gt;</a:t>
            </a:r>
          </a:p>
          <a:p>
            <a:pPr>
              <a:lnSpc>
                <a:spcPct val="90000"/>
              </a:lnSpc>
              <a:spcAft>
                <a:spcPts val="600"/>
              </a:spcAft>
            </a:pPr>
            <a:r>
              <a:rPr lang="en-US" dirty="0">
                <a:solidFill>
                  <a:schemeClr val="bg1"/>
                </a:solidFill>
              </a:rPr>
              <a:t>Cost: </a:t>
            </a:r>
            <a:r>
              <a:rPr lang="en-US" dirty="0">
                <a:solidFill>
                  <a:srgbClr val="FF33CC"/>
                </a:solidFill>
              </a:rPr>
              <a:t>&lt;$XX&gt;</a:t>
            </a:r>
          </a:p>
        </p:txBody>
      </p:sp>
      <p:pic>
        <p:nvPicPr>
          <p:cNvPr id="4" name="Graphic 3" descr="Box">
            <a:extLst>
              <a:ext uri="{FF2B5EF4-FFF2-40B4-BE49-F238E27FC236}">
                <a16:creationId xmlns:a16="http://schemas.microsoft.com/office/drawing/2014/main" id="{D3821B77-7DA8-4A5D-B645-FB0BA6FC1932}"/>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278035" y="2345727"/>
            <a:ext cx="914400" cy="914400"/>
          </a:xfrm>
          <a:prstGeom prst="rect">
            <a:avLst/>
          </a:prstGeom>
        </p:spPr>
      </p:pic>
      <p:pic>
        <p:nvPicPr>
          <p:cNvPr id="14" name="Graphic 13" descr="User">
            <a:extLst>
              <a:ext uri="{FF2B5EF4-FFF2-40B4-BE49-F238E27FC236}">
                <a16:creationId xmlns:a16="http://schemas.microsoft.com/office/drawing/2014/main" id="{BC297573-5AFF-4C3B-84EE-4965E0C2321A}"/>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4900099" y="2352644"/>
            <a:ext cx="914400" cy="914400"/>
          </a:xfrm>
          <a:prstGeom prst="rect">
            <a:avLst/>
          </a:prstGeom>
        </p:spPr>
      </p:pic>
      <p:pic>
        <p:nvPicPr>
          <p:cNvPr id="18" name="Picture 17" descr="cid:image003.png@01D2AD96.BCB89A00">
            <a:extLst>
              <a:ext uri="{FF2B5EF4-FFF2-40B4-BE49-F238E27FC236}">
                <a16:creationId xmlns:a16="http://schemas.microsoft.com/office/drawing/2014/main" id="{B6C28003-0B07-49A2-9E6B-164309DF7557}"/>
              </a:ext>
            </a:extLst>
          </p:cNvPr>
          <p:cNvPicPr/>
          <p:nvPr/>
        </p:nvPicPr>
        <p:blipFill>
          <a:blip r:embed="rId7">
            <a:extLst>
              <a:ext uri="{28A0092B-C50C-407E-A947-70E740481C1C}">
                <a14:useLocalDpi xmlns:a14="http://schemas.microsoft.com/office/drawing/2010/main" val="0"/>
              </a:ext>
            </a:extLst>
          </a:blip>
          <a:srcRect/>
          <a:stretch>
            <a:fillRect/>
          </a:stretch>
        </p:blipFill>
        <p:spPr bwMode="auto">
          <a:xfrm>
            <a:off x="10333038" y="296863"/>
            <a:ext cx="1323224" cy="819203"/>
          </a:xfrm>
          <a:prstGeom prst="rect">
            <a:avLst/>
          </a:prstGeom>
          <a:noFill/>
          <a:ln>
            <a:noFill/>
          </a:ln>
        </p:spPr>
      </p:pic>
    </p:spTree>
    <p:extLst>
      <p:ext uri="{BB962C8B-B14F-4D97-AF65-F5344CB8AC3E}">
        <p14:creationId xmlns:p14="http://schemas.microsoft.com/office/powerpoint/2010/main" val="1784111110"/>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7A558F0-3E1C-44DE-9ADA-E9EF5F496DA9}"/>
              </a:ext>
            </a:extLst>
          </p:cNvPr>
          <p:cNvSpPr/>
          <p:nvPr/>
        </p:nvSpPr>
        <p:spPr>
          <a:xfrm>
            <a:off x="321861" y="326244"/>
            <a:ext cx="11498440" cy="590931"/>
          </a:xfrm>
          <a:prstGeom prst="rect">
            <a:avLst/>
          </a:prstGeom>
        </p:spPr>
        <p:txBody>
          <a:bodyPr wrap="square">
            <a:spAutoFit/>
          </a:bodyPr>
          <a:lstStyle/>
          <a:p>
            <a:pPr lvl="0">
              <a:lnSpc>
                <a:spcPct val="90000"/>
              </a:lnSpc>
              <a:spcAft>
                <a:spcPts val="600"/>
              </a:spcAft>
            </a:pPr>
            <a:r>
              <a:rPr lang="en-US" sz="3600" spc="-100" dirty="0">
                <a:ln w="3175">
                  <a:noFill/>
                </a:ln>
                <a:solidFill>
                  <a:srgbClr val="FF33CC"/>
                </a:solidFill>
                <a:latin typeface="Segoe UI Light" panose="020B0502040204020203" pitchFamily="34" charset="0"/>
                <a:cs typeface="Segoe UI Light" panose="020B0502040204020203" pitchFamily="34" charset="0"/>
              </a:rPr>
              <a:t>Partner name </a:t>
            </a:r>
            <a:r>
              <a:rPr lang="en-US" sz="3600" spc="-100" dirty="0">
                <a:ln w="3175">
                  <a:noFill/>
                </a:ln>
                <a:solidFill>
                  <a:srgbClr val="0078D7"/>
                </a:solidFill>
                <a:latin typeface="Segoe UI Light" panose="020B0502040204020203" pitchFamily="34" charset="0"/>
                <a:cs typeface="Segoe UI Light" panose="020B0502040204020203" pitchFamily="34" charset="0"/>
              </a:rPr>
              <a:t>Compliance Manager Services</a:t>
            </a:r>
          </a:p>
        </p:txBody>
      </p:sp>
      <p:sp>
        <p:nvSpPr>
          <p:cNvPr id="6" name="Rectangle 5">
            <a:extLst>
              <a:ext uri="{FF2B5EF4-FFF2-40B4-BE49-F238E27FC236}">
                <a16:creationId xmlns:a16="http://schemas.microsoft.com/office/drawing/2014/main" id="{019E5C47-E6A8-4685-8908-6EE4CE6B9E78}"/>
              </a:ext>
            </a:extLst>
          </p:cNvPr>
          <p:cNvSpPr/>
          <p:nvPr/>
        </p:nvSpPr>
        <p:spPr>
          <a:xfrm>
            <a:off x="371699" y="1198844"/>
            <a:ext cx="11569290" cy="2031325"/>
          </a:xfrm>
          <a:prstGeom prst="rect">
            <a:avLst/>
          </a:prstGeom>
        </p:spPr>
        <p:txBody>
          <a:bodyPr wrap="square">
            <a:spAutoFit/>
          </a:bodyPr>
          <a:lstStyle/>
          <a:p>
            <a:r>
              <a:rPr lang="en-US" dirty="0"/>
              <a:t>Compliance Manager is a cross–cloud services solution, offered as part of Microsoft 365, designed to help organizations assess and manage compliance risk and meet complex compliance obligations like the GDPR. </a:t>
            </a:r>
          </a:p>
          <a:p>
            <a:endParaRPr lang="en-US" dirty="0"/>
          </a:p>
          <a:p>
            <a:r>
              <a:rPr lang="en-US" dirty="0"/>
              <a:t>Compliance Manager performs an on-going risk assessment that reflects your </a:t>
            </a:r>
            <a:br>
              <a:rPr lang="en-US" dirty="0"/>
            </a:br>
            <a:r>
              <a:rPr lang="en-US" dirty="0"/>
              <a:t>compliance posture against data protection regulations when using </a:t>
            </a:r>
            <a:br>
              <a:rPr lang="en-US" dirty="0"/>
            </a:br>
            <a:r>
              <a:rPr lang="en-US" dirty="0"/>
              <a:t>Microsoft cloud services, along with recommended actions, and </a:t>
            </a:r>
            <a:br>
              <a:rPr lang="en-US" dirty="0"/>
            </a:br>
            <a:r>
              <a:rPr lang="en-US" dirty="0"/>
              <a:t>step-by-step guidance.</a:t>
            </a:r>
          </a:p>
        </p:txBody>
      </p:sp>
      <p:grpSp>
        <p:nvGrpSpPr>
          <p:cNvPr id="10" name="Group 9">
            <a:extLst>
              <a:ext uri="{FF2B5EF4-FFF2-40B4-BE49-F238E27FC236}">
                <a16:creationId xmlns:a16="http://schemas.microsoft.com/office/drawing/2014/main" id="{01914CBB-46EB-4238-8A99-D6FBB3B57043}"/>
              </a:ext>
            </a:extLst>
          </p:cNvPr>
          <p:cNvGrpSpPr/>
          <p:nvPr/>
        </p:nvGrpSpPr>
        <p:grpSpPr>
          <a:xfrm>
            <a:off x="8296716" y="2128684"/>
            <a:ext cx="3895284" cy="3671730"/>
            <a:chOff x="6065837" y="1135062"/>
            <a:chExt cx="6370638" cy="5562600"/>
          </a:xfrm>
        </p:grpSpPr>
        <p:pic>
          <p:nvPicPr>
            <p:cNvPr id="11" name="Picture 10">
              <a:extLst>
                <a:ext uri="{FF2B5EF4-FFF2-40B4-BE49-F238E27FC236}">
                  <a16:creationId xmlns:a16="http://schemas.microsoft.com/office/drawing/2014/main" id="{B5BD5974-392F-46F1-82DD-74E25EE9CE0D}"/>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065837" y="1135062"/>
              <a:ext cx="6370638" cy="5562600"/>
            </a:xfrm>
            <a:prstGeom prst="rect">
              <a:avLst/>
            </a:prstGeom>
          </p:spPr>
        </p:pic>
        <p:pic>
          <p:nvPicPr>
            <p:cNvPr id="12" name="Picture 11">
              <a:extLst>
                <a:ext uri="{FF2B5EF4-FFF2-40B4-BE49-F238E27FC236}">
                  <a16:creationId xmlns:a16="http://schemas.microsoft.com/office/drawing/2014/main" id="{98C3D56D-BA2C-4902-B5FB-A06C4B08D08D}"/>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735888" y="1695275"/>
              <a:ext cx="5700587" cy="4551282"/>
            </a:xfrm>
            <a:prstGeom prst="rect">
              <a:avLst/>
            </a:prstGeom>
          </p:spPr>
        </p:pic>
      </p:grpSp>
      <p:sp>
        <p:nvSpPr>
          <p:cNvPr id="14" name="Rectangle 13">
            <a:extLst>
              <a:ext uri="{FF2B5EF4-FFF2-40B4-BE49-F238E27FC236}">
                <a16:creationId xmlns:a16="http://schemas.microsoft.com/office/drawing/2014/main" id="{1BE9DD63-2466-4B9C-BBD2-116F3BE681FC}"/>
              </a:ext>
            </a:extLst>
          </p:cNvPr>
          <p:cNvSpPr/>
          <p:nvPr/>
        </p:nvSpPr>
        <p:spPr>
          <a:xfrm>
            <a:off x="0" y="5986992"/>
            <a:ext cx="12192000" cy="871008"/>
          </a:xfrm>
          <a:prstGeom prst="rect">
            <a:avLst/>
          </a:prstGeom>
          <a:solidFill>
            <a:srgbClr val="002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88B356E0-DAA3-45AD-87CC-F897ACFAB629}"/>
              </a:ext>
            </a:extLst>
          </p:cNvPr>
          <p:cNvSpPr txBox="1"/>
          <p:nvPr/>
        </p:nvSpPr>
        <p:spPr>
          <a:xfrm>
            <a:off x="314031" y="5986991"/>
            <a:ext cx="6368321" cy="544765"/>
          </a:xfrm>
          <a:prstGeom prst="rect">
            <a:avLst/>
          </a:prstGeom>
          <a:noFill/>
        </p:spPr>
        <p:txBody>
          <a:bodyPr wrap="square" lIns="182880" tIns="146304" rIns="182880" bIns="146304" rtlCol="0">
            <a:spAutoFit/>
          </a:bodyPr>
          <a:lstStyle/>
          <a:p>
            <a:pPr>
              <a:lnSpc>
                <a:spcPct val="90000"/>
              </a:lnSpc>
              <a:spcAft>
                <a:spcPts val="600"/>
              </a:spcAft>
            </a:pPr>
            <a:r>
              <a:rPr lang="en-US" dirty="0">
                <a:solidFill>
                  <a:schemeClr val="bg1"/>
                </a:solidFill>
              </a:rPr>
              <a:t>Audience: </a:t>
            </a:r>
            <a:r>
              <a:rPr lang="en-US" dirty="0">
                <a:solidFill>
                  <a:srgbClr val="FF33CC"/>
                </a:solidFill>
              </a:rPr>
              <a:t>&lt;Partner to insert, i.e. CIO, CTO, IT Department&gt;</a:t>
            </a:r>
          </a:p>
        </p:txBody>
      </p:sp>
      <p:sp>
        <p:nvSpPr>
          <p:cNvPr id="16" name="TextBox 15">
            <a:extLst>
              <a:ext uri="{FF2B5EF4-FFF2-40B4-BE49-F238E27FC236}">
                <a16:creationId xmlns:a16="http://schemas.microsoft.com/office/drawing/2014/main" id="{4E7D87DE-4872-4B6D-BD3E-C3A85618906C}"/>
              </a:ext>
            </a:extLst>
          </p:cNvPr>
          <p:cNvSpPr txBox="1"/>
          <p:nvPr/>
        </p:nvSpPr>
        <p:spPr>
          <a:xfrm>
            <a:off x="9115855" y="5986991"/>
            <a:ext cx="2825134" cy="871008"/>
          </a:xfrm>
          <a:prstGeom prst="rect">
            <a:avLst/>
          </a:prstGeom>
          <a:noFill/>
        </p:spPr>
        <p:txBody>
          <a:bodyPr wrap="square" lIns="182880" tIns="146304" rIns="182880" bIns="146304" rtlCol="0">
            <a:spAutoFit/>
          </a:bodyPr>
          <a:lstStyle/>
          <a:p>
            <a:pPr>
              <a:lnSpc>
                <a:spcPct val="90000"/>
              </a:lnSpc>
              <a:spcAft>
                <a:spcPts val="600"/>
              </a:spcAft>
            </a:pPr>
            <a:r>
              <a:rPr lang="en-US" dirty="0">
                <a:solidFill>
                  <a:schemeClr val="bg1"/>
                </a:solidFill>
              </a:rPr>
              <a:t>Duration: </a:t>
            </a:r>
            <a:r>
              <a:rPr lang="en-US" dirty="0">
                <a:solidFill>
                  <a:srgbClr val="FF33CC"/>
                </a:solidFill>
              </a:rPr>
              <a:t>&lt;XX hours&gt;</a:t>
            </a:r>
          </a:p>
          <a:p>
            <a:pPr>
              <a:lnSpc>
                <a:spcPct val="90000"/>
              </a:lnSpc>
              <a:spcAft>
                <a:spcPts val="600"/>
              </a:spcAft>
            </a:pPr>
            <a:r>
              <a:rPr lang="en-US" dirty="0">
                <a:solidFill>
                  <a:schemeClr val="bg1"/>
                </a:solidFill>
              </a:rPr>
              <a:t>Cost: </a:t>
            </a:r>
            <a:r>
              <a:rPr lang="en-US" dirty="0">
                <a:solidFill>
                  <a:srgbClr val="FF33CC"/>
                </a:solidFill>
              </a:rPr>
              <a:t>&lt;$XX&gt;</a:t>
            </a:r>
          </a:p>
        </p:txBody>
      </p:sp>
      <p:sp>
        <p:nvSpPr>
          <p:cNvPr id="18" name="Rectangle 17">
            <a:extLst>
              <a:ext uri="{FF2B5EF4-FFF2-40B4-BE49-F238E27FC236}">
                <a16:creationId xmlns:a16="http://schemas.microsoft.com/office/drawing/2014/main" id="{D632B438-C54B-4915-BED6-F6779348D6B1}"/>
              </a:ext>
            </a:extLst>
          </p:cNvPr>
          <p:cNvSpPr/>
          <p:nvPr/>
        </p:nvSpPr>
        <p:spPr bwMode="auto">
          <a:xfrm>
            <a:off x="453786" y="3365351"/>
            <a:ext cx="7591919" cy="2435063"/>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920F8A35-BE77-473D-BFC4-90DBF79F13AA}"/>
              </a:ext>
            </a:extLst>
          </p:cNvPr>
          <p:cNvSpPr/>
          <p:nvPr/>
        </p:nvSpPr>
        <p:spPr>
          <a:xfrm>
            <a:off x="644693" y="3506662"/>
            <a:ext cx="6004592" cy="369332"/>
          </a:xfrm>
          <a:prstGeom prst="rect">
            <a:avLst/>
          </a:prstGeom>
        </p:spPr>
        <p:txBody>
          <a:bodyPr wrap="square">
            <a:spAutoFit/>
          </a:bodyPr>
          <a:lstStyle/>
          <a:p>
            <a:pPr>
              <a:spcAft>
                <a:spcPts val="600"/>
              </a:spcAft>
            </a:pPr>
            <a:r>
              <a:rPr lang="en-US" dirty="0">
                <a:solidFill>
                  <a:schemeClr val="bg1"/>
                </a:solidFill>
                <a:latin typeface="Segoe UI Semibold" panose="020B0702040204020203" pitchFamily="34" charset="0"/>
                <a:cs typeface="Segoe UI Semibold" panose="020B0702040204020203" pitchFamily="34" charset="0"/>
              </a:rPr>
              <a:t>Our Compliance Manager services will help you:</a:t>
            </a:r>
          </a:p>
        </p:txBody>
      </p:sp>
      <p:sp>
        <p:nvSpPr>
          <p:cNvPr id="21" name="Rectangle 20">
            <a:extLst>
              <a:ext uri="{FF2B5EF4-FFF2-40B4-BE49-F238E27FC236}">
                <a16:creationId xmlns:a16="http://schemas.microsoft.com/office/drawing/2014/main" id="{23F42602-C2B1-4D61-A246-209982782BC1}"/>
              </a:ext>
            </a:extLst>
          </p:cNvPr>
          <p:cNvSpPr/>
          <p:nvPr/>
        </p:nvSpPr>
        <p:spPr>
          <a:xfrm>
            <a:off x="644691" y="3964549"/>
            <a:ext cx="6293991" cy="1600438"/>
          </a:xfrm>
          <a:prstGeom prst="rect">
            <a:avLst/>
          </a:prstGeom>
        </p:spPr>
        <p:txBody>
          <a:bodyPr wrap="square">
            <a:spAutoFit/>
          </a:bodyPr>
          <a:lstStyle/>
          <a:p>
            <a:pPr marL="285750" indent="-285750">
              <a:buFont typeface="Arial" panose="020B0604020202020204" pitchFamily="34" charset="0"/>
              <a:buChar char="•"/>
            </a:pPr>
            <a:r>
              <a:rPr lang="en-US" sz="1400" dirty="0">
                <a:solidFill>
                  <a:schemeClr val="bg1"/>
                </a:solidFill>
              </a:rPr>
              <a:t>Identify which activities or requirements should be tracked</a:t>
            </a:r>
          </a:p>
          <a:p>
            <a:pPr marL="285750" indent="-285750">
              <a:buFont typeface="Arial" panose="020B0604020202020204" pitchFamily="34" charset="0"/>
              <a:buChar char="•"/>
            </a:pPr>
            <a:r>
              <a:rPr lang="en-US" sz="1400" dirty="0">
                <a:solidFill>
                  <a:schemeClr val="bg1"/>
                </a:solidFill>
              </a:rPr>
              <a:t>Implement tracking and on-going assessment of compliance against regulatory requirements</a:t>
            </a:r>
          </a:p>
          <a:p>
            <a:pPr marL="285750" indent="-285750">
              <a:buFont typeface="Arial" panose="020B0604020202020204" pitchFamily="34" charset="0"/>
              <a:buChar char="•"/>
            </a:pPr>
            <a:r>
              <a:rPr lang="en-US" sz="1400" dirty="0">
                <a:solidFill>
                  <a:schemeClr val="bg1"/>
                </a:solidFill>
              </a:rPr>
              <a:t>Provide actionable insights and step-by-step guidance to help improve your data protection capabilities</a:t>
            </a:r>
          </a:p>
          <a:p>
            <a:pPr marL="285750" indent="-285750">
              <a:buFont typeface="Arial" panose="020B0604020202020204" pitchFamily="34" charset="0"/>
              <a:buChar char="•"/>
            </a:pPr>
            <a:r>
              <a:rPr lang="en-US" sz="1400" dirty="0">
                <a:solidFill>
                  <a:schemeClr val="bg1"/>
                </a:solidFill>
              </a:rPr>
              <a:t>Help you understand and use all the functionality included within Compliance Manager to simplify and streamline compliance </a:t>
            </a:r>
          </a:p>
        </p:txBody>
      </p:sp>
      <p:pic>
        <p:nvPicPr>
          <p:cNvPr id="3" name="Graphic 2" descr="Checkmark">
            <a:extLst>
              <a:ext uri="{FF2B5EF4-FFF2-40B4-BE49-F238E27FC236}">
                <a16:creationId xmlns:a16="http://schemas.microsoft.com/office/drawing/2014/main" id="{D5B01BF9-271C-434F-A9FA-FF000611302F}"/>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6720267" y="4650587"/>
            <a:ext cx="914400" cy="914400"/>
          </a:xfrm>
          <a:prstGeom prst="rect">
            <a:avLst/>
          </a:prstGeom>
        </p:spPr>
      </p:pic>
      <p:pic>
        <p:nvPicPr>
          <p:cNvPr id="19" name="Picture 18" descr="cid:image003.png@01D2AD96.BCB89A00">
            <a:extLst>
              <a:ext uri="{FF2B5EF4-FFF2-40B4-BE49-F238E27FC236}">
                <a16:creationId xmlns:a16="http://schemas.microsoft.com/office/drawing/2014/main" id="{A0C8621A-7018-4AFA-A640-6C072845FF72}"/>
              </a:ext>
            </a:extLst>
          </p:cNvPr>
          <p:cNvPicPr/>
          <p:nvPr/>
        </p:nvPicPr>
        <p:blipFill>
          <a:blip r:embed="rId7">
            <a:extLst>
              <a:ext uri="{28A0092B-C50C-407E-A947-70E740481C1C}">
                <a14:useLocalDpi xmlns:a14="http://schemas.microsoft.com/office/drawing/2010/main" val="0"/>
              </a:ext>
            </a:extLst>
          </a:blip>
          <a:srcRect/>
          <a:stretch>
            <a:fillRect/>
          </a:stretch>
        </p:blipFill>
        <p:spPr bwMode="auto">
          <a:xfrm>
            <a:off x="10333038" y="296863"/>
            <a:ext cx="1323224" cy="819203"/>
          </a:xfrm>
          <a:prstGeom prst="rect">
            <a:avLst/>
          </a:prstGeom>
          <a:noFill/>
          <a:ln>
            <a:noFill/>
          </a:ln>
        </p:spPr>
      </p:pic>
    </p:spTree>
    <p:extLst>
      <p:ext uri="{BB962C8B-B14F-4D97-AF65-F5344CB8AC3E}">
        <p14:creationId xmlns:p14="http://schemas.microsoft.com/office/powerpoint/2010/main" val="21609812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1+#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6A057E2-7888-4967-B388-8B2556AF4495}"/>
              </a:ext>
            </a:extLst>
          </p:cNvPr>
          <p:cNvSpPr/>
          <p:nvPr/>
        </p:nvSpPr>
        <p:spPr bwMode="auto">
          <a:xfrm>
            <a:off x="0" y="1402409"/>
            <a:ext cx="12192000" cy="545559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4" name="Rectangle 83">
            <a:extLst>
              <a:ext uri="{FF2B5EF4-FFF2-40B4-BE49-F238E27FC236}">
                <a16:creationId xmlns:a16="http://schemas.microsoft.com/office/drawing/2014/main" id="{97DB7C8E-B593-4E66-A6A0-B68260287803}"/>
              </a:ext>
            </a:extLst>
          </p:cNvPr>
          <p:cNvSpPr/>
          <p:nvPr/>
        </p:nvSpPr>
        <p:spPr bwMode="auto">
          <a:xfrm>
            <a:off x="509114" y="1956748"/>
            <a:ext cx="5629150" cy="37125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0" name="Rectangle 89">
            <a:extLst>
              <a:ext uri="{FF2B5EF4-FFF2-40B4-BE49-F238E27FC236}">
                <a16:creationId xmlns:a16="http://schemas.microsoft.com/office/drawing/2014/main" id="{214CA548-681C-4BAB-80FF-B46063516D05}"/>
              </a:ext>
            </a:extLst>
          </p:cNvPr>
          <p:cNvSpPr/>
          <p:nvPr/>
        </p:nvSpPr>
        <p:spPr>
          <a:xfrm>
            <a:off x="345866" y="1970053"/>
            <a:ext cx="5191955" cy="2349361"/>
          </a:xfrm>
          <a:prstGeom prst="rect">
            <a:avLst/>
          </a:prstGeom>
        </p:spPr>
        <p:txBody>
          <a:bodyPr wrap="square">
            <a:spAutoFit/>
          </a:bodyPr>
          <a:lstStyle/>
          <a:p>
            <a:pPr>
              <a:spcAft>
                <a:spcPts val="196"/>
              </a:spcAft>
              <a:buSzPct val="90000"/>
            </a:pPr>
            <a:r>
              <a:rPr lang="en-US" sz="2800" dirty="0">
                <a:solidFill>
                  <a:schemeClr val="bg1"/>
                </a:solidFill>
                <a:latin typeface="Segoe UI Semibold" panose="020B0702040204020203" pitchFamily="34" charset="0"/>
                <a:cs typeface="Segoe UI Semibold" panose="020B0702040204020203" pitchFamily="34" charset="0"/>
              </a:rPr>
              <a:t>1.) </a:t>
            </a:r>
            <a:r>
              <a:rPr lang="en-US" sz="2800" dirty="0">
                <a:solidFill>
                  <a:srgbClr val="FF33CC"/>
                </a:solidFill>
                <a:latin typeface="Segoe UI Semibold" panose="020B0702040204020203" pitchFamily="34" charset="0"/>
                <a:cs typeface="Segoe UI Semibold" panose="020B0702040204020203" pitchFamily="34" charset="0"/>
              </a:rPr>
              <a:t>add here</a:t>
            </a:r>
          </a:p>
          <a:p>
            <a:pPr>
              <a:spcAft>
                <a:spcPts val="196"/>
              </a:spcAft>
              <a:buSzPct val="90000"/>
            </a:pPr>
            <a:endParaRPr lang="en-US" sz="2800" dirty="0">
              <a:solidFill>
                <a:srgbClr val="0078D7"/>
              </a:solidFill>
              <a:latin typeface="Segoe UI Semibold" panose="020B0702040204020203" pitchFamily="34" charset="0"/>
              <a:cs typeface="Segoe UI Semibold" panose="020B0702040204020203" pitchFamily="34" charset="0"/>
            </a:endParaRPr>
          </a:p>
          <a:p>
            <a:pPr>
              <a:spcAft>
                <a:spcPts val="196"/>
              </a:spcAft>
              <a:buSzPct val="90000"/>
            </a:pPr>
            <a:r>
              <a:rPr lang="en-US" sz="2800" dirty="0">
                <a:solidFill>
                  <a:schemeClr val="bg1"/>
                </a:solidFill>
                <a:latin typeface="Segoe UI Semibold" panose="020B0702040204020203" pitchFamily="34" charset="0"/>
                <a:cs typeface="Segoe UI Semibold" panose="020B0702040204020203" pitchFamily="34" charset="0"/>
              </a:rPr>
              <a:t>2.) </a:t>
            </a:r>
            <a:r>
              <a:rPr lang="en-US" sz="2800" dirty="0">
                <a:solidFill>
                  <a:srgbClr val="FF33CC"/>
                </a:solidFill>
                <a:latin typeface="Segoe UI Semibold" panose="020B0702040204020203" pitchFamily="34" charset="0"/>
                <a:cs typeface="Segoe UI Semibold" panose="020B0702040204020203" pitchFamily="34" charset="0"/>
              </a:rPr>
              <a:t>add here</a:t>
            </a:r>
          </a:p>
          <a:p>
            <a:pPr>
              <a:spcAft>
                <a:spcPts val="196"/>
              </a:spcAft>
              <a:buSzPct val="90000"/>
            </a:pPr>
            <a:endParaRPr lang="en-US" sz="2800" dirty="0">
              <a:solidFill>
                <a:srgbClr val="0078D7"/>
              </a:solidFill>
              <a:latin typeface="Segoe UI Semibold" panose="020B0702040204020203" pitchFamily="34" charset="0"/>
              <a:cs typeface="Segoe UI Semibold" panose="020B0702040204020203" pitchFamily="34" charset="0"/>
            </a:endParaRPr>
          </a:p>
          <a:p>
            <a:pPr>
              <a:spcAft>
                <a:spcPts val="196"/>
              </a:spcAft>
              <a:buSzPct val="90000"/>
            </a:pPr>
            <a:r>
              <a:rPr lang="en-US" sz="2800" dirty="0">
                <a:solidFill>
                  <a:schemeClr val="bg1"/>
                </a:solidFill>
                <a:latin typeface="Segoe UI Semibold" panose="020B0702040204020203" pitchFamily="34" charset="0"/>
                <a:cs typeface="Segoe UI Semibold" panose="020B0702040204020203" pitchFamily="34" charset="0"/>
              </a:rPr>
              <a:t>3.) </a:t>
            </a:r>
            <a:r>
              <a:rPr lang="en-US" sz="2800" dirty="0">
                <a:solidFill>
                  <a:srgbClr val="FF33CC"/>
                </a:solidFill>
                <a:latin typeface="Segoe UI Semibold" panose="020B0702040204020203" pitchFamily="34" charset="0"/>
                <a:cs typeface="Segoe UI Semibold" panose="020B0702040204020203" pitchFamily="34" charset="0"/>
              </a:rPr>
              <a:t>add here</a:t>
            </a:r>
            <a:endParaRPr lang="en-US" sz="2800" dirty="0">
              <a:solidFill>
                <a:srgbClr val="FF33CC"/>
              </a:solidFill>
            </a:endParaRPr>
          </a:p>
        </p:txBody>
      </p:sp>
      <p:sp>
        <p:nvSpPr>
          <p:cNvPr id="6" name="Rectangle 5">
            <a:extLst>
              <a:ext uri="{FF2B5EF4-FFF2-40B4-BE49-F238E27FC236}">
                <a16:creationId xmlns:a16="http://schemas.microsoft.com/office/drawing/2014/main" id="{C345DF37-8CF3-4841-BC1B-CF04AD341C35}"/>
              </a:ext>
            </a:extLst>
          </p:cNvPr>
          <p:cNvSpPr/>
          <p:nvPr/>
        </p:nvSpPr>
        <p:spPr>
          <a:xfrm>
            <a:off x="314979" y="306627"/>
            <a:ext cx="2190023" cy="646331"/>
          </a:xfrm>
          <a:prstGeom prst="rect">
            <a:avLst/>
          </a:prstGeom>
        </p:spPr>
        <p:txBody>
          <a:bodyPr wrap="none">
            <a:spAutoFit/>
          </a:bodyPr>
          <a:lstStyle/>
          <a:p>
            <a:r>
              <a:rPr lang="en-US" sz="3600" dirty="0">
                <a:solidFill>
                  <a:srgbClr val="0078D7"/>
                </a:solidFill>
                <a:latin typeface="+mj-lt"/>
              </a:rPr>
              <a:t>Next steps</a:t>
            </a:r>
          </a:p>
        </p:txBody>
      </p:sp>
      <p:sp>
        <p:nvSpPr>
          <p:cNvPr id="2" name="TextBox 1">
            <a:extLst>
              <a:ext uri="{FF2B5EF4-FFF2-40B4-BE49-F238E27FC236}">
                <a16:creationId xmlns:a16="http://schemas.microsoft.com/office/drawing/2014/main" id="{5E59CF26-0C7A-44D9-9EBF-5744ED134BFB}"/>
              </a:ext>
            </a:extLst>
          </p:cNvPr>
          <p:cNvSpPr txBox="1"/>
          <p:nvPr/>
        </p:nvSpPr>
        <p:spPr>
          <a:xfrm>
            <a:off x="270095" y="4853397"/>
            <a:ext cx="2728632" cy="627864"/>
          </a:xfrm>
          <a:prstGeom prst="rect">
            <a:avLst/>
          </a:prstGeom>
          <a:noFill/>
        </p:spPr>
        <p:txBody>
          <a:bodyPr wrap="none" lIns="182880" tIns="146304" rIns="182880" bIns="146304" rtlCol="0">
            <a:spAutoFit/>
          </a:bodyPr>
          <a:lstStyle/>
          <a:p>
            <a:pPr>
              <a:lnSpc>
                <a:spcPct val="90000"/>
              </a:lnSpc>
              <a:spcAft>
                <a:spcPts val="600"/>
              </a:spcAft>
            </a:pPr>
            <a:r>
              <a:rPr lang="en-US" sz="2400" dirty="0">
                <a:solidFill>
                  <a:srgbClr val="FF33CC"/>
                </a:solidFill>
              </a:rPr>
              <a:t>Partner URL here</a:t>
            </a:r>
          </a:p>
        </p:txBody>
      </p:sp>
      <p:pic>
        <p:nvPicPr>
          <p:cNvPr id="17" name="Picture 16">
            <a:extLst>
              <a:ext uri="{FF2B5EF4-FFF2-40B4-BE49-F238E27FC236}">
                <a16:creationId xmlns:a16="http://schemas.microsoft.com/office/drawing/2014/main" id="{E98EFA36-64D1-428E-8CF1-C1DD4F6435C2}"/>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flipH="1">
            <a:off x="6325686" y="1402409"/>
            <a:ext cx="5866313" cy="5455590"/>
          </a:xfrm>
          <a:prstGeom prst="rect">
            <a:avLst/>
          </a:prstGeom>
        </p:spPr>
      </p:pic>
      <p:pic>
        <p:nvPicPr>
          <p:cNvPr id="11" name="Picture 10" descr="cid:image003.png@01D2AD96.BCB89A00">
            <a:extLst>
              <a:ext uri="{FF2B5EF4-FFF2-40B4-BE49-F238E27FC236}">
                <a16:creationId xmlns:a16="http://schemas.microsoft.com/office/drawing/2014/main" id="{345D990D-7DEC-46FF-AFE3-E5DD29728686}"/>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10333038" y="296863"/>
            <a:ext cx="1323224" cy="819203"/>
          </a:xfrm>
          <a:prstGeom prst="rect">
            <a:avLst/>
          </a:prstGeom>
          <a:noFill/>
          <a:ln>
            <a:noFill/>
          </a:ln>
        </p:spPr>
      </p:pic>
    </p:spTree>
    <p:extLst>
      <p:ext uri="{BB962C8B-B14F-4D97-AF65-F5344CB8AC3E}">
        <p14:creationId xmlns:p14="http://schemas.microsoft.com/office/powerpoint/2010/main" val="2277809500"/>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13213" y="5799392"/>
            <a:ext cx="2193276" cy="806782"/>
          </a:xfrm>
          <a:prstGeom prst="rect">
            <a:avLst/>
          </a:prstGeom>
        </p:spPr>
      </p:pic>
      <p:pic>
        <p:nvPicPr>
          <p:cNvPr id="70" name="Picture 69">
            <a:extLst>
              <a:ext uri="{FF2B5EF4-FFF2-40B4-BE49-F238E27FC236}">
                <a16:creationId xmlns:a16="http://schemas.microsoft.com/office/drawing/2014/main" id="{D824A4F4-1719-45A2-92CD-56F4AB99C7BE}"/>
              </a:ext>
            </a:extLst>
          </p:cNvPr>
          <p:cNvPicPr>
            <a:picLocks noChangeAspect="1"/>
          </p:cNvPicPr>
          <p:nvPr/>
        </p:nvPicPr>
        <p:blipFill rotWithShape="1">
          <a:blip r:embed="rId4">
            <a:duotone>
              <a:schemeClr val="bg2">
                <a:shade val="45000"/>
                <a:satMod val="135000"/>
              </a:schemeClr>
              <a:prstClr val="white"/>
            </a:duotone>
            <a:extLst>
              <a:ext uri="{28A0092B-C50C-407E-A947-70E740481C1C}">
                <a14:useLocalDpi xmlns:a14="http://schemas.microsoft.com/office/drawing/2010/main"/>
              </a:ext>
            </a:extLst>
          </a:blip>
          <a:srcRect/>
          <a:stretch/>
        </p:blipFill>
        <p:spPr>
          <a:xfrm>
            <a:off x="1" y="1404257"/>
            <a:ext cx="6868883" cy="5453257"/>
          </a:xfrm>
          <a:prstGeom prst="rect">
            <a:avLst/>
          </a:prstGeom>
        </p:spPr>
      </p:pic>
      <p:sp>
        <p:nvSpPr>
          <p:cNvPr id="83" name="Rectangle 82">
            <a:extLst>
              <a:ext uri="{FF2B5EF4-FFF2-40B4-BE49-F238E27FC236}">
                <a16:creationId xmlns:a16="http://schemas.microsoft.com/office/drawing/2014/main" id="{77BC0144-3E6D-43AD-9722-6179DD8B4C05}"/>
              </a:ext>
            </a:extLst>
          </p:cNvPr>
          <p:cNvSpPr/>
          <p:nvPr/>
        </p:nvSpPr>
        <p:spPr bwMode="auto">
          <a:xfrm>
            <a:off x="509114" y="4860114"/>
            <a:ext cx="5629150" cy="1629406"/>
          </a:xfrm>
          <a:prstGeom prst="rect">
            <a:avLst/>
          </a:prstGeom>
          <a:solidFill>
            <a:schemeClr val="bg2">
              <a:alpha val="68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4" name="Rectangle 83">
            <a:extLst>
              <a:ext uri="{FF2B5EF4-FFF2-40B4-BE49-F238E27FC236}">
                <a16:creationId xmlns:a16="http://schemas.microsoft.com/office/drawing/2014/main" id="{97DB7C8E-B593-4E66-A6A0-B68260287803}"/>
              </a:ext>
            </a:extLst>
          </p:cNvPr>
          <p:cNvSpPr/>
          <p:nvPr/>
        </p:nvSpPr>
        <p:spPr bwMode="auto">
          <a:xfrm>
            <a:off x="509114" y="1956748"/>
            <a:ext cx="5629150" cy="1335705"/>
          </a:xfrm>
          <a:prstGeom prst="rect">
            <a:avLst/>
          </a:prstGeom>
          <a:solidFill>
            <a:schemeClr val="bg2">
              <a:alpha val="68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5" name="Rectangle 84">
            <a:extLst>
              <a:ext uri="{FF2B5EF4-FFF2-40B4-BE49-F238E27FC236}">
                <a16:creationId xmlns:a16="http://schemas.microsoft.com/office/drawing/2014/main" id="{2D846652-68D3-4543-AFEF-A55F49C0EBF7}"/>
              </a:ext>
            </a:extLst>
          </p:cNvPr>
          <p:cNvSpPr/>
          <p:nvPr/>
        </p:nvSpPr>
        <p:spPr bwMode="auto">
          <a:xfrm>
            <a:off x="509114" y="3408431"/>
            <a:ext cx="5629150" cy="1335705"/>
          </a:xfrm>
          <a:prstGeom prst="rect">
            <a:avLst/>
          </a:prstGeom>
          <a:solidFill>
            <a:schemeClr val="bg2">
              <a:alpha val="68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6" name="Rectangle 85">
            <a:extLst>
              <a:ext uri="{FF2B5EF4-FFF2-40B4-BE49-F238E27FC236}">
                <a16:creationId xmlns:a16="http://schemas.microsoft.com/office/drawing/2014/main" id="{675A8838-E8A9-4A10-8691-011B5DF53CAB}"/>
              </a:ext>
            </a:extLst>
          </p:cNvPr>
          <p:cNvSpPr/>
          <p:nvPr/>
        </p:nvSpPr>
        <p:spPr>
          <a:xfrm>
            <a:off x="665718" y="4986826"/>
            <a:ext cx="5191955" cy="1133644"/>
          </a:xfrm>
          <a:prstGeom prst="rect">
            <a:avLst/>
          </a:prstGeom>
        </p:spPr>
        <p:txBody>
          <a:bodyPr wrap="square">
            <a:spAutoFit/>
          </a:bodyPr>
          <a:lstStyle/>
          <a:p>
            <a:pPr>
              <a:spcAft>
                <a:spcPts val="196"/>
              </a:spcAft>
              <a:buSzPct val="90000"/>
            </a:pPr>
            <a:r>
              <a:rPr lang="en-US" dirty="0">
                <a:solidFill>
                  <a:srgbClr val="0078D7"/>
                </a:solidFill>
                <a:latin typeface="Segoe UI Semibold" panose="020B0702040204020203" pitchFamily="34" charset="0"/>
                <a:cs typeface="Segoe UI Semibold" panose="020B0702040204020203" pitchFamily="34" charset="0"/>
              </a:rPr>
              <a:t>We can manage your…</a:t>
            </a:r>
          </a:p>
          <a:p>
            <a:pPr marL="163404" indent="-163404">
              <a:buSzPct val="90000"/>
              <a:buFont typeface="Wingdings" panose="05000000000000000000" pitchFamily="2" charset="2"/>
              <a:buChar char=""/>
            </a:pPr>
            <a:r>
              <a:rPr lang="en-US" sz="1600" dirty="0">
                <a:solidFill>
                  <a:srgbClr val="FF33CC"/>
                </a:solidFill>
              </a:rPr>
              <a:t>Supporting point #1</a:t>
            </a:r>
          </a:p>
          <a:p>
            <a:pPr marL="163404" indent="-163404">
              <a:buSzPct val="90000"/>
              <a:buFont typeface="Wingdings" panose="05000000000000000000" pitchFamily="2" charset="2"/>
              <a:buChar char=""/>
            </a:pPr>
            <a:r>
              <a:rPr lang="en-US" sz="1600" dirty="0">
                <a:solidFill>
                  <a:srgbClr val="FF33CC"/>
                </a:solidFill>
              </a:rPr>
              <a:t>Supporting point #2</a:t>
            </a:r>
          </a:p>
          <a:p>
            <a:pPr marL="163404" indent="-163404">
              <a:buSzPct val="90000"/>
              <a:buFont typeface="Wingdings" panose="05000000000000000000" pitchFamily="2" charset="2"/>
              <a:buChar char=""/>
            </a:pPr>
            <a:r>
              <a:rPr lang="en-US" sz="1600" dirty="0">
                <a:solidFill>
                  <a:srgbClr val="FF33CC"/>
                </a:solidFill>
              </a:rPr>
              <a:t>Supporting point #3</a:t>
            </a:r>
          </a:p>
        </p:txBody>
      </p:sp>
      <p:sp>
        <p:nvSpPr>
          <p:cNvPr id="89" name="Rectangle 88">
            <a:extLst>
              <a:ext uri="{FF2B5EF4-FFF2-40B4-BE49-F238E27FC236}">
                <a16:creationId xmlns:a16="http://schemas.microsoft.com/office/drawing/2014/main" id="{46F6FF91-5511-4C4E-8987-2B459514C377}"/>
              </a:ext>
            </a:extLst>
          </p:cNvPr>
          <p:cNvSpPr/>
          <p:nvPr/>
        </p:nvSpPr>
        <p:spPr>
          <a:xfrm>
            <a:off x="665718" y="3549619"/>
            <a:ext cx="5191955" cy="1133644"/>
          </a:xfrm>
          <a:prstGeom prst="rect">
            <a:avLst/>
          </a:prstGeom>
        </p:spPr>
        <p:txBody>
          <a:bodyPr wrap="square">
            <a:spAutoFit/>
          </a:bodyPr>
          <a:lstStyle/>
          <a:p>
            <a:pPr>
              <a:spcAft>
                <a:spcPts val="196"/>
              </a:spcAft>
              <a:buSzPct val="90000"/>
            </a:pPr>
            <a:r>
              <a:rPr lang="en-US" dirty="0">
                <a:solidFill>
                  <a:srgbClr val="0078D7"/>
                </a:solidFill>
                <a:latin typeface="Segoe UI Semibold" panose="020B0702040204020203" pitchFamily="34" charset="0"/>
                <a:cs typeface="Segoe UI Semibold" panose="020B0702040204020203" pitchFamily="34" charset="0"/>
              </a:rPr>
              <a:t>We can help you…</a:t>
            </a:r>
          </a:p>
          <a:p>
            <a:pPr marL="163404" indent="-163404">
              <a:buSzPct val="90000"/>
              <a:buFont typeface="Wingdings" panose="05000000000000000000" pitchFamily="2" charset="2"/>
              <a:buChar char=""/>
            </a:pPr>
            <a:r>
              <a:rPr lang="en-US" sz="1600" dirty="0">
                <a:solidFill>
                  <a:srgbClr val="FF33CC"/>
                </a:solidFill>
              </a:rPr>
              <a:t>Supporting point #1</a:t>
            </a:r>
          </a:p>
          <a:p>
            <a:pPr marL="163404" indent="-163404">
              <a:buSzPct val="90000"/>
              <a:buFont typeface="Wingdings" panose="05000000000000000000" pitchFamily="2" charset="2"/>
              <a:buChar char=""/>
            </a:pPr>
            <a:r>
              <a:rPr lang="en-US" sz="1600" dirty="0">
                <a:solidFill>
                  <a:srgbClr val="FF33CC"/>
                </a:solidFill>
              </a:rPr>
              <a:t>Supporting point #2</a:t>
            </a:r>
          </a:p>
          <a:p>
            <a:pPr marL="163404" indent="-163404">
              <a:buSzPct val="90000"/>
              <a:buFont typeface="Wingdings" panose="05000000000000000000" pitchFamily="2" charset="2"/>
              <a:buChar char=""/>
            </a:pPr>
            <a:r>
              <a:rPr lang="en-US" sz="1600" dirty="0">
                <a:solidFill>
                  <a:srgbClr val="FF33CC"/>
                </a:solidFill>
              </a:rPr>
              <a:t>Supporting point #3</a:t>
            </a:r>
          </a:p>
        </p:txBody>
      </p:sp>
      <p:sp>
        <p:nvSpPr>
          <p:cNvPr id="90" name="Rectangle 89">
            <a:extLst>
              <a:ext uri="{FF2B5EF4-FFF2-40B4-BE49-F238E27FC236}">
                <a16:creationId xmlns:a16="http://schemas.microsoft.com/office/drawing/2014/main" id="{214CA548-681C-4BAB-80FF-B46063516D05}"/>
              </a:ext>
            </a:extLst>
          </p:cNvPr>
          <p:cNvSpPr/>
          <p:nvPr/>
        </p:nvSpPr>
        <p:spPr>
          <a:xfrm>
            <a:off x="665718" y="2057204"/>
            <a:ext cx="5191955" cy="1128258"/>
          </a:xfrm>
          <a:prstGeom prst="rect">
            <a:avLst/>
          </a:prstGeom>
        </p:spPr>
        <p:txBody>
          <a:bodyPr wrap="square">
            <a:spAutoFit/>
          </a:bodyPr>
          <a:lstStyle/>
          <a:p>
            <a:pPr>
              <a:spcAft>
                <a:spcPts val="196"/>
              </a:spcAft>
              <a:buSzPct val="90000"/>
            </a:pPr>
            <a:r>
              <a:rPr lang="en-US" dirty="0">
                <a:solidFill>
                  <a:srgbClr val="0078D7"/>
                </a:solidFill>
                <a:latin typeface="Segoe UI Semibold" panose="020B0702040204020203" pitchFamily="34" charset="0"/>
                <a:cs typeface="Segoe UI Semibold" panose="020B0702040204020203" pitchFamily="34" charset="0"/>
              </a:rPr>
              <a:t>We’re experts at…</a:t>
            </a:r>
          </a:p>
          <a:p>
            <a:pPr marL="163404" indent="-163404">
              <a:buSzPct val="90000"/>
              <a:buFont typeface="Wingdings" panose="05000000000000000000" pitchFamily="2" charset="2"/>
              <a:buChar char=""/>
            </a:pPr>
            <a:r>
              <a:rPr lang="en-US" sz="1600" dirty="0">
                <a:solidFill>
                  <a:srgbClr val="FF33CC"/>
                </a:solidFill>
              </a:rPr>
              <a:t>Supporting point #1</a:t>
            </a:r>
          </a:p>
          <a:p>
            <a:pPr marL="163404" indent="-163404">
              <a:buSzPct val="90000"/>
              <a:buFont typeface="Wingdings" panose="05000000000000000000" pitchFamily="2" charset="2"/>
              <a:buChar char=""/>
            </a:pPr>
            <a:r>
              <a:rPr lang="en-US" sz="1600" dirty="0">
                <a:solidFill>
                  <a:srgbClr val="FF33CC"/>
                </a:solidFill>
              </a:rPr>
              <a:t>Supporting point #2</a:t>
            </a:r>
          </a:p>
          <a:p>
            <a:pPr marL="163404" indent="-163404">
              <a:buSzPct val="90000"/>
              <a:buFont typeface="Wingdings" panose="05000000000000000000" pitchFamily="2" charset="2"/>
              <a:buChar char=""/>
            </a:pPr>
            <a:r>
              <a:rPr lang="en-US" sz="1600" dirty="0">
                <a:solidFill>
                  <a:srgbClr val="FF33CC"/>
                </a:solidFill>
              </a:rPr>
              <a:t>Supporting point #3</a:t>
            </a:r>
          </a:p>
        </p:txBody>
      </p:sp>
      <p:sp>
        <p:nvSpPr>
          <p:cNvPr id="6" name="Rectangle 5">
            <a:extLst>
              <a:ext uri="{FF2B5EF4-FFF2-40B4-BE49-F238E27FC236}">
                <a16:creationId xmlns:a16="http://schemas.microsoft.com/office/drawing/2014/main" id="{C345DF37-8CF3-4841-BC1B-CF04AD341C35}"/>
              </a:ext>
            </a:extLst>
          </p:cNvPr>
          <p:cNvSpPr/>
          <p:nvPr/>
        </p:nvSpPr>
        <p:spPr>
          <a:xfrm>
            <a:off x="362536" y="334394"/>
            <a:ext cx="1859805" cy="646331"/>
          </a:xfrm>
          <a:prstGeom prst="rect">
            <a:avLst/>
          </a:prstGeom>
        </p:spPr>
        <p:txBody>
          <a:bodyPr wrap="none">
            <a:spAutoFit/>
          </a:bodyPr>
          <a:lstStyle/>
          <a:p>
            <a:r>
              <a:rPr lang="en-US" sz="3600" dirty="0">
                <a:solidFill>
                  <a:srgbClr val="0078D7"/>
                </a:solidFill>
                <a:latin typeface="+mj-lt"/>
              </a:rPr>
              <a:t>Why Us?</a:t>
            </a:r>
          </a:p>
        </p:txBody>
      </p:sp>
      <p:pic>
        <p:nvPicPr>
          <p:cNvPr id="3" name="Picture 2">
            <a:extLst>
              <a:ext uri="{FF2B5EF4-FFF2-40B4-BE49-F238E27FC236}">
                <a16:creationId xmlns:a16="http://schemas.microsoft.com/office/drawing/2014/main" id="{CCF48B16-15AE-4C60-9743-8D8DAEB0B030}"/>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6868884" y="1404256"/>
            <a:ext cx="5323116" cy="5453743"/>
          </a:xfrm>
          <a:prstGeom prst="rect">
            <a:avLst/>
          </a:prstGeom>
        </p:spPr>
      </p:pic>
      <p:sp>
        <p:nvSpPr>
          <p:cNvPr id="16" name="Rectangle 15">
            <a:extLst>
              <a:ext uri="{FF2B5EF4-FFF2-40B4-BE49-F238E27FC236}">
                <a16:creationId xmlns:a16="http://schemas.microsoft.com/office/drawing/2014/main" id="{DE7E81BB-EE42-4ACE-8137-BF18EF954CC0}"/>
              </a:ext>
            </a:extLst>
          </p:cNvPr>
          <p:cNvSpPr/>
          <p:nvPr/>
        </p:nvSpPr>
        <p:spPr>
          <a:xfrm>
            <a:off x="6868884" y="1404258"/>
            <a:ext cx="5323116" cy="5453742"/>
          </a:xfrm>
          <a:prstGeom prst="rect">
            <a:avLst/>
          </a:prstGeom>
          <a:solidFill>
            <a:srgbClr val="002050">
              <a:alpha val="3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Picture 13" descr="cid:image003.png@01D2AD96.BCB89A00">
            <a:extLst>
              <a:ext uri="{FF2B5EF4-FFF2-40B4-BE49-F238E27FC236}">
                <a16:creationId xmlns:a16="http://schemas.microsoft.com/office/drawing/2014/main" id="{14E78EFC-5CB4-4DA7-BABC-5891543F7063}"/>
              </a:ext>
            </a:extLst>
          </p:cNvPr>
          <p:cNvPicPr/>
          <p:nvPr/>
        </p:nvPicPr>
        <p:blipFill>
          <a:blip r:embed="rId6">
            <a:extLst>
              <a:ext uri="{28A0092B-C50C-407E-A947-70E740481C1C}">
                <a14:useLocalDpi xmlns:a14="http://schemas.microsoft.com/office/drawing/2010/main" val="0"/>
              </a:ext>
            </a:extLst>
          </a:blip>
          <a:srcRect/>
          <a:stretch>
            <a:fillRect/>
          </a:stretch>
        </p:blipFill>
        <p:spPr bwMode="auto">
          <a:xfrm>
            <a:off x="10333038" y="296863"/>
            <a:ext cx="1323224" cy="819203"/>
          </a:xfrm>
          <a:prstGeom prst="rect">
            <a:avLst/>
          </a:prstGeom>
          <a:noFill/>
          <a:ln>
            <a:noFill/>
          </a:ln>
        </p:spPr>
      </p:pic>
    </p:spTree>
    <p:extLst>
      <p:ext uri="{BB962C8B-B14F-4D97-AF65-F5344CB8AC3E}">
        <p14:creationId xmlns:p14="http://schemas.microsoft.com/office/powerpoint/2010/main" val="3025130235"/>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id:image003.png@01D2AD96.BCB89A00">
            <a:extLst>
              <a:ext uri="{FF2B5EF4-FFF2-40B4-BE49-F238E27FC236}">
                <a16:creationId xmlns:a16="http://schemas.microsoft.com/office/drawing/2014/main" id="{A78F7E53-321C-40F3-B95A-63256ED9A398}"/>
              </a:ext>
            </a:extLst>
          </p:cNvPr>
          <p:cNvPicPr/>
          <p:nvPr/>
        </p:nvPicPr>
        <p:blipFill>
          <a:blip r:embed="rId3">
            <a:extLst>
              <a:ext uri="{28A0092B-C50C-407E-A947-70E740481C1C}">
                <a14:useLocalDpi xmlns:a14="http://schemas.microsoft.com/office/drawing/2010/main"/>
              </a:ext>
            </a:extLst>
          </a:blip>
          <a:srcRect/>
          <a:stretch>
            <a:fillRect/>
          </a:stretch>
        </p:blipFill>
        <p:spPr bwMode="auto">
          <a:xfrm>
            <a:off x="5214727" y="2618967"/>
            <a:ext cx="1762546" cy="1092779"/>
          </a:xfrm>
          <a:prstGeom prst="rect">
            <a:avLst/>
          </a:prstGeom>
          <a:noFill/>
          <a:ln>
            <a:noFill/>
          </a:ln>
        </p:spPr>
      </p:pic>
    </p:spTree>
    <p:extLst>
      <p:ext uri="{BB962C8B-B14F-4D97-AF65-F5344CB8AC3E}">
        <p14:creationId xmlns:p14="http://schemas.microsoft.com/office/powerpoint/2010/main" val="42500874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96A46C4-63FD-4BCB-A9F7-873032626CB1}"/>
              </a:ext>
            </a:extLst>
          </p:cNvPr>
          <p:cNvSpPr/>
          <p:nvPr/>
        </p:nvSpPr>
        <p:spPr>
          <a:xfrm>
            <a:off x="0" y="0"/>
            <a:ext cx="12192000" cy="6858000"/>
          </a:xfrm>
          <a:prstGeom prst="rect">
            <a:avLst/>
          </a:prstGeom>
          <a:solidFill>
            <a:srgbClr val="000000">
              <a:alpha val="40000"/>
            </a:srgb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32384">
              <a:defRPr/>
            </a:pPr>
            <a:endParaRPr lang="en-US" sz="1800" dirty="0">
              <a:solidFill>
                <a:srgbClr val="F1EFED"/>
              </a:solidFill>
              <a:latin typeface="Segoe UI"/>
            </a:endParaRPr>
          </a:p>
        </p:txBody>
      </p:sp>
      <p:grpSp>
        <p:nvGrpSpPr>
          <p:cNvPr id="7" name="Group 6">
            <a:extLst>
              <a:ext uri="{FF2B5EF4-FFF2-40B4-BE49-F238E27FC236}">
                <a16:creationId xmlns:a16="http://schemas.microsoft.com/office/drawing/2014/main" id="{7728B973-B7DA-4882-8174-BCC5B2050F5A}"/>
              </a:ext>
            </a:extLst>
          </p:cNvPr>
          <p:cNvGrpSpPr/>
          <p:nvPr/>
        </p:nvGrpSpPr>
        <p:grpSpPr>
          <a:xfrm>
            <a:off x="880613" y="3047272"/>
            <a:ext cx="6026401" cy="2768172"/>
            <a:chOff x="615728" y="3395661"/>
            <a:chExt cx="6026401" cy="2612825"/>
          </a:xfrm>
        </p:grpSpPr>
        <p:sp>
          <p:nvSpPr>
            <p:cNvPr id="8" name="Rectangle 7">
              <a:extLst>
                <a:ext uri="{FF2B5EF4-FFF2-40B4-BE49-F238E27FC236}">
                  <a16:creationId xmlns:a16="http://schemas.microsoft.com/office/drawing/2014/main" id="{B16F9B93-EE29-4EE2-85F8-3C27FCE2F8ED}"/>
                </a:ext>
              </a:extLst>
            </p:cNvPr>
            <p:cNvSpPr/>
            <p:nvPr/>
          </p:nvSpPr>
          <p:spPr>
            <a:xfrm>
              <a:off x="615728" y="3395661"/>
              <a:ext cx="6026401" cy="668160"/>
            </a:xfrm>
            <a:prstGeom prst="rect">
              <a:avLst/>
            </a:prstGeom>
          </p:spPr>
          <p:txBody>
            <a:bodyPr wrap="square">
              <a:spAutoFit/>
            </a:bodyPr>
            <a:lstStyle/>
            <a:p>
              <a:endParaRPr lang="en-US" sz="4000" dirty="0">
                <a:solidFill>
                  <a:schemeClr val="bg1"/>
                </a:solidFill>
                <a:latin typeface="Segoe UI Semibold" panose="020B0702040204020203" pitchFamily="34" charset="0"/>
                <a:cs typeface="Segoe UI Semibold" panose="020B0702040204020203" pitchFamily="34" charset="0"/>
              </a:endParaRPr>
            </a:p>
          </p:txBody>
        </p:sp>
        <p:sp>
          <p:nvSpPr>
            <p:cNvPr id="10" name="Text Placeholder 2">
              <a:extLst>
                <a:ext uri="{FF2B5EF4-FFF2-40B4-BE49-F238E27FC236}">
                  <a16:creationId xmlns:a16="http://schemas.microsoft.com/office/drawing/2014/main" id="{4B666E89-02A1-4578-9F2B-542092BF88DC}"/>
                </a:ext>
              </a:extLst>
            </p:cNvPr>
            <p:cNvSpPr txBox="1">
              <a:spLocks/>
            </p:cNvSpPr>
            <p:nvPr/>
          </p:nvSpPr>
          <p:spPr>
            <a:xfrm>
              <a:off x="720717" y="5292555"/>
              <a:ext cx="3561026" cy="715931"/>
            </a:xfrm>
            <a:prstGeom prst="rect">
              <a:avLst/>
            </a:prstGeom>
            <a:noFill/>
          </p:spPr>
          <p:txBody>
            <a:bodyPr vert="horz" lIns="0" tIns="109728" rIns="164592" bIns="109728" rtlCol="0">
              <a:noAutofit/>
            </a:bodyPr>
            <a:lstStyle>
              <a:lvl1pPr marL="0" indent="0" algn="l" defTabSz="914400" rtl="0" eaLnBrk="1" latinLnBrk="0" hangingPunct="1">
                <a:lnSpc>
                  <a:spcPct val="90000"/>
                </a:lnSpc>
                <a:spcBef>
                  <a:spcPts val="0"/>
                </a:spcBef>
                <a:buFont typeface="Arial" panose="020B0604020202020204" pitchFamily="34" charset="0"/>
                <a:buNone/>
                <a:defRPr sz="1961" kern="1200" spc="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solidFill>
                    <a:schemeClr val="bg1"/>
                  </a:solidFill>
                  <a:latin typeface="Segoe UI Semibold" panose="020B0702040204020203" pitchFamily="34" charset="0"/>
                  <a:cs typeface="Segoe UI Semibold" panose="020B0702040204020203" pitchFamily="34" charset="0"/>
                </a:rPr>
                <a:t>Name</a:t>
              </a:r>
            </a:p>
            <a:p>
              <a:r>
                <a:rPr lang="en-US" sz="2400" dirty="0">
                  <a:solidFill>
                    <a:schemeClr val="bg1"/>
                  </a:solidFill>
                  <a:latin typeface="Segoe UI Semibold" panose="020B0702040204020203" pitchFamily="34" charset="0"/>
                  <a:cs typeface="Segoe UI Semibold" panose="020B0702040204020203" pitchFamily="34" charset="0"/>
                </a:rPr>
                <a:t>Date</a:t>
              </a:r>
            </a:p>
          </p:txBody>
        </p:sp>
      </p:grpSp>
      <p:sp>
        <p:nvSpPr>
          <p:cNvPr id="11" name="Rectangle 10">
            <a:extLst>
              <a:ext uri="{FF2B5EF4-FFF2-40B4-BE49-F238E27FC236}">
                <a16:creationId xmlns:a16="http://schemas.microsoft.com/office/drawing/2014/main" id="{CA80DE60-4F45-4CAB-A9B4-A308A3B15350}"/>
              </a:ext>
            </a:extLst>
          </p:cNvPr>
          <p:cNvSpPr/>
          <p:nvPr/>
        </p:nvSpPr>
        <p:spPr>
          <a:xfrm>
            <a:off x="880613" y="2748623"/>
            <a:ext cx="6026401" cy="2923877"/>
          </a:xfrm>
          <a:prstGeom prst="rect">
            <a:avLst/>
          </a:prstGeom>
        </p:spPr>
        <p:txBody>
          <a:bodyPr wrap="square">
            <a:spAutoFit/>
          </a:bodyPr>
          <a:lstStyle/>
          <a:p>
            <a:pPr lvl="0">
              <a:spcBef>
                <a:spcPts val="0"/>
              </a:spcBef>
            </a:pPr>
            <a:r>
              <a:rPr lang="en-US" sz="4400" dirty="0">
                <a:solidFill>
                  <a:prstClr val="white"/>
                </a:solidFill>
                <a:latin typeface="Segoe UI" panose="020B0502040204020203" pitchFamily="34" charset="0"/>
                <a:cs typeface="Segoe UI" panose="020B0502040204020203" pitchFamily="34" charset="0"/>
              </a:rPr>
              <a:t>Simplify GDPR compliance with </a:t>
            </a:r>
          </a:p>
          <a:p>
            <a:pPr lvl="0">
              <a:spcBef>
                <a:spcPts val="0"/>
              </a:spcBef>
            </a:pPr>
            <a:r>
              <a:rPr lang="en-US" sz="4400" dirty="0">
                <a:solidFill>
                  <a:prstClr val="white"/>
                </a:solidFill>
                <a:latin typeface="Segoe Semibold"/>
              </a:rPr>
              <a:t>Microsoft 365</a:t>
            </a:r>
          </a:p>
          <a:p>
            <a:pPr lvl="0">
              <a:spcBef>
                <a:spcPts val="0"/>
              </a:spcBef>
            </a:pPr>
            <a:endParaRPr lang="en-US" sz="2400" dirty="0">
              <a:solidFill>
                <a:schemeClr val="bg1"/>
              </a:solidFill>
              <a:latin typeface="Segoe UI Light"/>
            </a:endParaRPr>
          </a:p>
          <a:p>
            <a:pPr lvl="0">
              <a:spcBef>
                <a:spcPts val="0"/>
              </a:spcBef>
            </a:pPr>
            <a:endParaRPr lang="en-US" sz="2800" dirty="0">
              <a:solidFill>
                <a:schemeClr val="bg1"/>
              </a:solidFill>
              <a:latin typeface="Segoe UI Light"/>
            </a:endParaRPr>
          </a:p>
        </p:txBody>
      </p:sp>
      <p:pic>
        <p:nvPicPr>
          <p:cNvPr id="12" name="Picture 11" descr="cid:image003.png@01D2AD96.BCB89A00">
            <a:extLst>
              <a:ext uri="{FF2B5EF4-FFF2-40B4-BE49-F238E27FC236}">
                <a16:creationId xmlns:a16="http://schemas.microsoft.com/office/drawing/2014/main" id="{B0B3036E-55F0-47A7-8189-A6FEEE4AC9A0}"/>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10333038" y="296863"/>
            <a:ext cx="1323224" cy="819203"/>
          </a:xfrm>
          <a:prstGeom prst="rect">
            <a:avLst/>
          </a:prstGeom>
          <a:noFill/>
          <a:ln>
            <a:noFill/>
          </a:ln>
        </p:spPr>
      </p:pic>
      <p:sp>
        <p:nvSpPr>
          <p:cNvPr id="5" name="TextBox 4"/>
          <p:cNvSpPr txBox="1"/>
          <p:nvPr/>
        </p:nvSpPr>
        <p:spPr>
          <a:xfrm>
            <a:off x="352301" y="6508060"/>
            <a:ext cx="11487398" cy="246221"/>
          </a:xfrm>
          <a:prstGeom prst="rect">
            <a:avLst/>
          </a:prstGeom>
          <a:noFill/>
        </p:spPr>
        <p:txBody>
          <a:bodyPr wrap="square" rtlCol="0">
            <a:spAutoFit/>
          </a:bodyPr>
          <a:lstStyle/>
          <a:p>
            <a:r>
              <a:rPr lang="en-US" sz="1000" dirty="0">
                <a:solidFill>
                  <a:schemeClr val="bg1"/>
                </a:solidFill>
                <a:latin typeface="Segoe UI Semilight" panose="020B0402040204020203" pitchFamily="34" charset="0"/>
                <a:cs typeface="Segoe UI Semilight" panose="020B0402040204020203" pitchFamily="34" charset="0"/>
              </a:rPr>
              <a:t>This presentation is intended to provide an overview of GDPR and is not a definitive statement of the law.</a:t>
            </a:r>
          </a:p>
        </p:txBody>
      </p:sp>
    </p:spTree>
    <p:extLst>
      <p:ext uri="{BB962C8B-B14F-4D97-AF65-F5344CB8AC3E}">
        <p14:creationId xmlns:p14="http://schemas.microsoft.com/office/powerpoint/2010/main" val="2527161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3378" y="0"/>
            <a:ext cx="12222807" cy="6858000"/>
          </a:xfrm>
          <a:prstGeom prst="rect">
            <a:avLst/>
          </a:prstGeom>
        </p:spPr>
      </p:pic>
      <p:sp>
        <p:nvSpPr>
          <p:cNvPr id="11" name="Rectangle 10"/>
          <p:cNvSpPr/>
          <p:nvPr/>
        </p:nvSpPr>
        <p:spPr bwMode="gray">
          <a:xfrm>
            <a:off x="2244" y="0"/>
            <a:ext cx="12222807" cy="6858000"/>
          </a:xfrm>
          <a:prstGeom prst="rect">
            <a:avLst/>
          </a:prstGeom>
          <a:solidFill>
            <a:srgbClr val="000000">
              <a:alpha val="7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11" tIns="140568" rIns="175711" bIns="140568" numCol="1" spcCol="0" rtlCol="0" fromWordArt="0" anchor="t" anchorCtr="0" forceAA="0" compatLnSpc="1">
            <a:prstTxWarp prst="textNoShape">
              <a:avLst/>
            </a:prstTxWarp>
            <a:noAutofit/>
          </a:bodyPr>
          <a:lstStyle/>
          <a:p>
            <a:pPr algn="ctr" defTabSz="895831" fontAlgn="base">
              <a:lnSpc>
                <a:spcPct val="90000"/>
              </a:lnSpc>
              <a:spcBef>
                <a:spcPct val="0"/>
              </a:spcBef>
              <a:spcAft>
                <a:spcPct val="0"/>
              </a:spcAft>
              <a:defRPr/>
            </a:pPr>
            <a:endParaRPr lang="en-US" sz="2353" kern="0"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grpSp>
        <p:nvGrpSpPr>
          <p:cNvPr id="12" name="Group 11"/>
          <p:cNvGrpSpPr/>
          <p:nvPr/>
        </p:nvGrpSpPr>
        <p:grpSpPr>
          <a:xfrm>
            <a:off x="682185" y="1448028"/>
            <a:ext cx="376290" cy="365101"/>
            <a:chOff x="3257187" y="2110051"/>
            <a:chExt cx="376290" cy="595049"/>
          </a:xfrm>
        </p:grpSpPr>
        <p:cxnSp>
          <p:nvCxnSpPr>
            <p:cNvPr id="13" name="Straight Connector 12"/>
            <p:cNvCxnSpPr/>
            <p:nvPr/>
          </p:nvCxnSpPr>
          <p:spPr>
            <a:xfrm>
              <a:off x="3263900" y="2114550"/>
              <a:ext cx="0" cy="59055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3257187" y="2110051"/>
              <a:ext cx="37629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15" name="Group 14"/>
          <p:cNvGrpSpPr/>
          <p:nvPr/>
        </p:nvGrpSpPr>
        <p:grpSpPr>
          <a:xfrm rot="10800000">
            <a:off x="6204496" y="4384650"/>
            <a:ext cx="376290" cy="365101"/>
            <a:chOff x="3257187" y="2110051"/>
            <a:chExt cx="376290" cy="595049"/>
          </a:xfrm>
        </p:grpSpPr>
        <p:cxnSp>
          <p:nvCxnSpPr>
            <p:cNvPr id="16" name="Straight Connector 15"/>
            <p:cNvCxnSpPr/>
            <p:nvPr/>
          </p:nvCxnSpPr>
          <p:spPr>
            <a:xfrm>
              <a:off x="3263900" y="2114550"/>
              <a:ext cx="0" cy="59055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3257187" y="2110051"/>
              <a:ext cx="37629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31" name="Oval 30"/>
          <p:cNvSpPr/>
          <p:nvPr/>
        </p:nvSpPr>
        <p:spPr bwMode="auto">
          <a:xfrm>
            <a:off x="6876993" y="3663377"/>
            <a:ext cx="182880" cy="182880"/>
          </a:xfrm>
          <a:prstGeom prst="ellipse">
            <a:avLst/>
          </a:prstGeom>
          <a:solidFill>
            <a:schemeClr val="tx2"/>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000"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8" name="Group 7">
            <a:extLst>
              <a:ext uri="{FF2B5EF4-FFF2-40B4-BE49-F238E27FC236}">
                <a16:creationId xmlns:a16="http://schemas.microsoft.com/office/drawing/2014/main" id="{D717FD02-1945-45CC-8F03-1DE9875FDA08}"/>
              </a:ext>
            </a:extLst>
          </p:cNvPr>
          <p:cNvGrpSpPr/>
          <p:nvPr/>
        </p:nvGrpSpPr>
        <p:grpSpPr>
          <a:xfrm>
            <a:off x="6878549" y="1664413"/>
            <a:ext cx="5486399" cy="3256244"/>
            <a:chOff x="6922093" y="1990984"/>
            <a:chExt cx="5486399" cy="3256244"/>
          </a:xfrm>
        </p:grpSpPr>
        <p:sp>
          <p:nvSpPr>
            <p:cNvPr id="29" name="Oval 28"/>
            <p:cNvSpPr/>
            <p:nvPr/>
          </p:nvSpPr>
          <p:spPr bwMode="auto">
            <a:xfrm>
              <a:off x="6922093" y="2161810"/>
              <a:ext cx="182880" cy="182880"/>
            </a:xfrm>
            <a:prstGeom prst="ellipse">
              <a:avLst/>
            </a:prstGeom>
            <a:solidFill>
              <a:schemeClr val="tx2"/>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000" kern="0" dirty="0">
                <a:gradFill>
                  <a:gsLst>
                    <a:gs pos="0">
                      <a:srgbClr val="FFFFFF"/>
                    </a:gs>
                    <a:gs pos="100000">
                      <a:srgbClr val="FFFFFF"/>
                    </a:gs>
                  </a:gsLst>
                  <a:lin ang="5400000" scaled="0"/>
                </a:gradFill>
                <a:ea typeface="Segoe UI" pitchFamily="34" charset="0"/>
                <a:cs typeface="Segoe UI" pitchFamily="34" charset="0"/>
              </a:endParaRPr>
            </a:p>
          </p:txBody>
        </p:sp>
        <p:sp>
          <p:nvSpPr>
            <p:cNvPr id="30" name="Oval 29"/>
            <p:cNvSpPr/>
            <p:nvPr/>
          </p:nvSpPr>
          <p:spPr bwMode="auto">
            <a:xfrm>
              <a:off x="6922093" y="3071872"/>
              <a:ext cx="182880" cy="182880"/>
            </a:xfrm>
            <a:prstGeom prst="ellipse">
              <a:avLst/>
            </a:prstGeom>
            <a:solidFill>
              <a:schemeClr val="tx2"/>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000"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7" name="Group 6">
              <a:extLst>
                <a:ext uri="{FF2B5EF4-FFF2-40B4-BE49-F238E27FC236}">
                  <a16:creationId xmlns:a16="http://schemas.microsoft.com/office/drawing/2014/main" id="{49E7EED8-8633-473D-8656-C021BCB9FA98}"/>
                </a:ext>
              </a:extLst>
            </p:cNvPr>
            <p:cNvGrpSpPr/>
            <p:nvPr/>
          </p:nvGrpSpPr>
          <p:grpSpPr>
            <a:xfrm>
              <a:off x="7175296" y="1990984"/>
              <a:ext cx="5233196" cy="3256244"/>
              <a:chOff x="7175296" y="2371985"/>
              <a:chExt cx="5233196" cy="3256244"/>
            </a:xfrm>
          </p:grpSpPr>
          <p:cxnSp>
            <p:nvCxnSpPr>
              <p:cNvPr id="24" name="Straight Connector 23"/>
              <p:cNvCxnSpPr/>
              <p:nvPr/>
            </p:nvCxnSpPr>
            <p:spPr>
              <a:xfrm flipV="1">
                <a:off x="7175297" y="3101151"/>
                <a:ext cx="3383280" cy="14514"/>
              </a:xfrm>
              <a:prstGeom prst="line">
                <a:avLst/>
              </a:prstGeom>
              <a:ln>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7175298" y="2371985"/>
                <a:ext cx="4538757"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tx2"/>
                    </a:solidFill>
                    <a:latin typeface="Segoe UI Semibold" panose="020B0702040204020203" pitchFamily="34" charset="0"/>
                    <a:cs typeface="Segoe UI Semibold" panose="020B0702040204020203" pitchFamily="34" charset="0"/>
                  </a:rPr>
                  <a:t>Enhanced</a:t>
                </a:r>
                <a:r>
                  <a:rPr lang="en-US" sz="2000" dirty="0">
                    <a:solidFill>
                      <a:schemeClr val="bg1"/>
                    </a:solidFill>
                  </a:rPr>
                  <a:t> personal privacy rights</a:t>
                </a:r>
              </a:p>
            </p:txBody>
          </p:sp>
          <p:sp>
            <p:nvSpPr>
              <p:cNvPr id="26" name="TextBox 25"/>
              <p:cNvSpPr txBox="1"/>
              <p:nvPr/>
            </p:nvSpPr>
            <p:spPr>
              <a:xfrm>
                <a:off x="7175298" y="3257505"/>
                <a:ext cx="5233194"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tx2"/>
                    </a:solidFill>
                    <a:latin typeface="Segoe UI Semibold" panose="020B0702040204020203" pitchFamily="34" charset="0"/>
                    <a:cs typeface="Segoe UI Semibold" panose="020B0702040204020203" pitchFamily="34" charset="0"/>
                  </a:rPr>
                  <a:t>Increased</a:t>
                </a:r>
                <a:r>
                  <a:rPr lang="en-US" sz="2000" dirty="0">
                    <a:solidFill>
                      <a:schemeClr val="bg1"/>
                    </a:solidFill>
                    <a:latin typeface="Segoe UI Semibold" panose="020B0702040204020203" pitchFamily="34" charset="0"/>
                    <a:cs typeface="Segoe UI Semibold" panose="020B0702040204020203" pitchFamily="34" charset="0"/>
                  </a:rPr>
                  <a:t> </a:t>
                </a:r>
                <a:r>
                  <a:rPr lang="en-US" sz="2000" dirty="0">
                    <a:solidFill>
                      <a:schemeClr val="bg1"/>
                    </a:solidFill>
                  </a:rPr>
                  <a:t>duty for protecting data</a:t>
                </a:r>
              </a:p>
            </p:txBody>
          </p:sp>
          <p:sp>
            <p:nvSpPr>
              <p:cNvPr id="27" name="TextBox 26"/>
              <p:cNvSpPr txBox="1"/>
              <p:nvPr/>
            </p:nvSpPr>
            <p:spPr>
              <a:xfrm>
                <a:off x="7175298" y="4143026"/>
                <a:ext cx="4064001"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tx2"/>
                    </a:solidFill>
                    <a:latin typeface="Segoe UI Semibold" panose="020B0702040204020203" pitchFamily="34" charset="0"/>
                    <a:cs typeface="Segoe UI Semibold" panose="020B0702040204020203" pitchFamily="34" charset="0"/>
                  </a:rPr>
                  <a:t>Mandatory</a:t>
                </a:r>
                <a:r>
                  <a:rPr lang="en-US" sz="2000" b="1" dirty="0">
                    <a:solidFill>
                      <a:schemeClr val="tx2"/>
                    </a:solidFill>
                  </a:rPr>
                  <a:t> </a:t>
                </a:r>
                <a:r>
                  <a:rPr lang="en-US" sz="2000" dirty="0">
                    <a:solidFill>
                      <a:schemeClr val="bg1"/>
                    </a:solidFill>
                  </a:rPr>
                  <a:t>breach reporting</a:t>
                </a:r>
              </a:p>
            </p:txBody>
          </p:sp>
          <p:cxnSp>
            <p:nvCxnSpPr>
              <p:cNvPr id="28" name="Straight Connector 27"/>
              <p:cNvCxnSpPr/>
              <p:nvPr/>
            </p:nvCxnSpPr>
            <p:spPr>
              <a:xfrm flipV="1">
                <a:off x="7175296" y="3978105"/>
                <a:ext cx="3383280" cy="14514"/>
              </a:xfrm>
              <a:prstGeom prst="line">
                <a:avLst/>
              </a:prstGeom>
              <a:ln>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flipV="1">
                <a:off x="7175296" y="4863625"/>
                <a:ext cx="3383280" cy="14514"/>
              </a:xfrm>
              <a:prstGeom prst="line">
                <a:avLst/>
              </a:prstGeom>
              <a:ln>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7175298" y="5055765"/>
                <a:ext cx="5043896"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tx2"/>
                    </a:solidFill>
                    <a:latin typeface="Segoe UI Semibold" panose="020B0702040204020203" pitchFamily="34" charset="0"/>
                    <a:cs typeface="Segoe UI Semibold" panose="020B0702040204020203" pitchFamily="34" charset="0"/>
                  </a:rPr>
                  <a:t>Significant </a:t>
                </a:r>
                <a:r>
                  <a:rPr lang="en-US" sz="2000" dirty="0">
                    <a:solidFill>
                      <a:schemeClr val="bg1"/>
                    </a:solidFill>
                  </a:rPr>
                  <a:t>penalties</a:t>
                </a:r>
                <a:r>
                  <a:rPr lang="en-US" sz="2000" b="1" dirty="0">
                    <a:solidFill>
                      <a:schemeClr val="tx2"/>
                    </a:solidFill>
                  </a:rPr>
                  <a:t> </a:t>
                </a:r>
                <a:r>
                  <a:rPr lang="en-US" sz="2000" dirty="0">
                    <a:solidFill>
                      <a:schemeClr val="bg1"/>
                    </a:solidFill>
                  </a:rPr>
                  <a:t>for non-compliance</a:t>
                </a:r>
              </a:p>
            </p:txBody>
          </p:sp>
        </p:grpSp>
        <p:sp>
          <p:nvSpPr>
            <p:cNvPr id="34" name="Oval 33"/>
            <p:cNvSpPr/>
            <p:nvPr/>
          </p:nvSpPr>
          <p:spPr bwMode="auto">
            <a:xfrm>
              <a:off x="6922093" y="4845871"/>
              <a:ext cx="182880" cy="182880"/>
            </a:xfrm>
            <a:prstGeom prst="ellipse">
              <a:avLst/>
            </a:prstGeom>
            <a:solidFill>
              <a:schemeClr val="tx2"/>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000" kern="0" dirty="0">
                <a:gradFill>
                  <a:gsLst>
                    <a:gs pos="0">
                      <a:srgbClr val="FFFFFF"/>
                    </a:gs>
                    <a:gs pos="100000">
                      <a:srgbClr val="FFFFFF"/>
                    </a:gs>
                  </a:gsLst>
                  <a:lin ang="5400000" scaled="0"/>
                </a:gradFill>
                <a:ea typeface="Segoe UI" pitchFamily="34" charset="0"/>
                <a:cs typeface="Segoe UI" pitchFamily="34" charset="0"/>
              </a:endParaRPr>
            </a:p>
          </p:txBody>
        </p:sp>
      </p:grpSp>
      <p:sp>
        <p:nvSpPr>
          <p:cNvPr id="23" name="TextBox 22"/>
          <p:cNvSpPr txBox="1"/>
          <p:nvPr/>
        </p:nvSpPr>
        <p:spPr>
          <a:xfrm>
            <a:off x="752510" y="1547906"/>
            <a:ext cx="5751238" cy="3490534"/>
          </a:xfrm>
          <a:prstGeom prst="rect">
            <a:avLst/>
          </a:prstGeom>
          <a:noFill/>
        </p:spPr>
        <p:txBody>
          <a:bodyPr wrap="square" lIns="179285" tIns="143428" rIns="179285" bIns="143428" rtlCol="0">
            <a:spAutoFit/>
          </a:bodyPr>
          <a:lstStyle/>
          <a:p>
            <a:r>
              <a:rPr lang="en-US" sz="3200" dirty="0">
                <a:solidFill>
                  <a:schemeClr val="bg1"/>
                </a:solidFill>
              </a:rPr>
              <a:t>The </a:t>
            </a:r>
            <a:r>
              <a:rPr lang="en-US" sz="3200" dirty="0">
                <a:solidFill>
                  <a:schemeClr val="tx2"/>
                </a:solidFill>
                <a:latin typeface="Segoe UI Semibold" panose="020B0702040204020203" pitchFamily="34" charset="0"/>
                <a:cs typeface="Segoe UI Semibold" panose="020B0702040204020203" pitchFamily="34" charset="0"/>
              </a:rPr>
              <a:t>General Data Protection Regulation</a:t>
            </a:r>
            <a:r>
              <a:rPr lang="en-US" sz="3200" b="1" dirty="0">
                <a:solidFill>
                  <a:srgbClr val="FFB903"/>
                </a:solidFill>
              </a:rPr>
              <a:t> </a:t>
            </a:r>
            <a:r>
              <a:rPr lang="en-US" sz="3200" dirty="0">
                <a:solidFill>
                  <a:schemeClr val="bg1"/>
                </a:solidFill>
              </a:rPr>
              <a:t>(GDPR) </a:t>
            </a:r>
            <a:r>
              <a:rPr lang="en-US" sz="2400" dirty="0">
                <a:solidFill>
                  <a:schemeClr val="bg1"/>
                </a:solidFill>
              </a:rPr>
              <a:t>imposes new rules on organizations in the European Union (EU) and those that offer goods and services to people in the EU, or that collect and analyze data tied to people in the EU, no matter where the organizations are located. </a:t>
            </a:r>
          </a:p>
        </p:txBody>
      </p:sp>
      <p:sp>
        <p:nvSpPr>
          <p:cNvPr id="3" name="Rectangle 2">
            <a:extLst>
              <a:ext uri="{FF2B5EF4-FFF2-40B4-BE49-F238E27FC236}">
                <a16:creationId xmlns:a16="http://schemas.microsoft.com/office/drawing/2014/main" id="{041EDE68-9875-47DC-A43A-5E7A6C964FCD}"/>
              </a:ext>
            </a:extLst>
          </p:cNvPr>
          <p:cNvSpPr/>
          <p:nvPr/>
        </p:nvSpPr>
        <p:spPr>
          <a:xfrm>
            <a:off x="1212585" y="6112450"/>
            <a:ext cx="10364612" cy="355803"/>
          </a:xfrm>
          <a:prstGeom prst="rect">
            <a:avLst/>
          </a:prstGeom>
        </p:spPr>
        <p:txBody>
          <a:bodyPr wrap="square">
            <a:spAutoFit/>
          </a:bodyPr>
          <a:lstStyle/>
          <a:p>
            <a:pPr>
              <a:lnSpc>
                <a:spcPct val="107000"/>
              </a:lnSpc>
              <a:spcAft>
                <a:spcPts val="800"/>
              </a:spcAft>
            </a:pPr>
            <a:r>
              <a:rPr lang="en-US" sz="1600" i="1" dirty="0">
                <a:solidFill>
                  <a:schemeClr val="bg1"/>
                </a:solidFill>
              </a:rPr>
              <a:t>Microsoft believes the GDPR is an important step forward for clarifying and enabling individual privacy rights</a:t>
            </a:r>
          </a:p>
        </p:txBody>
      </p:sp>
    </p:spTree>
    <p:extLst>
      <p:ext uri="{BB962C8B-B14F-4D97-AF65-F5344CB8AC3E}">
        <p14:creationId xmlns:p14="http://schemas.microsoft.com/office/powerpoint/2010/main" val="966930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2">
            <a:extLst>
              <a:ext uri="{FF2B5EF4-FFF2-40B4-BE49-F238E27FC236}">
                <a16:creationId xmlns:a16="http://schemas.microsoft.com/office/drawing/2014/main" id="{0ACFE947-EFB3-40DF-AA9B-26C1B036FB94}"/>
              </a:ext>
            </a:extLst>
          </p:cNvPr>
          <p:cNvSpPr>
            <a:spLocks noGrp="1"/>
          </p:cNvSpPr>
          <p:nvPr>
            <p:ph type="title"/>
          </p:nvPr>
        </p:nvSpPr>
        <p:spPr>
          <a:xfrm>
            <a:off x="270066" y="289957"/>
            <a:ext cx="11654187" cy="801986"/>
          </a:xfrm>
        </p:spPr>
        <p:txBody>
          <a:bodyPr/>
          <a:lstStyle/>
          <a:p>
            <a:pPr>
              <a:spcBef>
                <a:spcPts val="1800"/>
              </a:spcBef>
              <a:spcAft>
                <a:spcPts val="1200"/>
              </a:spcAft>
            </a:pPr>
            <a:r>
              <a:rPr lang="en-US" sz="3600" dirty="0">
                <a:solidFill>
                  <a:srgbClr val="0078D7"/>
                </a:solidFill>
              </a:rPr>
              <a:t>Why is the GDPR critical now?</a:t>
            </a:r>
          </a:p>
        </p:txBody>
      </p:sp>
      <p:cxnSp>
        <p:nvCxnSpPr>
          <p:cNvPr id="35" name="Straight Arrow Connector 34">
            <a:extLst>
              <a:ext uri="{FF2B5EF4-FFF2-40B4-BE49-F238E27FC236}">
                <a16:creationId xmlns:a16="http://schemas.microsoft.com/office/drawing/2014/main" id="{477D4140-5020-45C4-8985-5B7A88C3720B}"/>
              </a:ext>
            </a:extLst>
          </p:cNvPr>
          <p:cNvCxnSpPr/>
          <p:nvPr/>
        </p:nvCxnSpPr>
        <p:spPr>
          <a:xfrm>
            <a:off x="5671453" y="2764972"/>
            <a:ext cx="822960" cy="0"/>
          </a:xfrm>
          <a:prstGeom prst="straightConnector1">
            <a:avLst/>
          </a:prstGeom>
          <a:ln cap="rnd">
            <a:solidFill>
              <a:srgbClr val="0078D7"/>
            </a:solidFill>
            <a:headEnd type="none"/>
            <a:tailEnd type="stealth" w="lg" len="lg"/>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837A511D-58C6-464D-95DE-D34FF6C5FA5F}"/>
              </a:ext>
            </a:extLst>
          </p:cNvPr>
          <p:cNvSpPr/>
          <p:nvPr/>
        </p:nvSpPr>
        <p:spPr bwMode="auto">
          <a:xfrm>
            <a:off x="487202" y="2037751"/>
            <a:ext cx="5042741" cy="3483864"/>
          </a:xfrm>
          <a:prstGeom prst="rect">
            <a:avLst/>
          </a:prstGeom>
          <a:solidFill>
            <a:schemeClr val="bg1"/>
          </a:solidFill>
          <a:ln>
            <a:solidFill>
              <a:srgbClr val="0078D7"/>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cxnSp>
        <p:nvCxnSpPr>
          <p:cNvPr id="40" name="Straight Arrow Connector 39">
            <a:extLst>
              <a:ext uri="{FF2B5EF4-FFF2-40B4-BE49-F238E27FC236}">
                <a16:creationId xmlns:a16="http://schemas.microsoft.com/office/drawing/2014/main" id="{64D02158-31BE-406B-8A1F-DA1AA4804AC2}"/>
              </a:ext>
            </a:extLst>
          </p:cNvPr>
          <p:cNvCxnSpPr/>
          <p:nvPr/>
        </p:nvCxnSpPr>
        <p:spPr>
          <a:xfrm>
            <a:off x="5671453" y="3690259"/>
            <a:ext cx="822960" cy="0"/>
          </a:xfrm>
          <a:prstGeom prst="straightConnector1">
            <a:avLst/>
          </a:prstGeom>
          <a:ln cap="rnd">
            <a:solidFill>
              <a:srgbClr val="0078D7"/>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C8B64C39-E661-4038-BA4B-E6C7092E0872}"/>
              </a:ext>
            </a:extLst>
          </p:cNvPr>
          <p:cNvCxnSpPr/>
          <p:nvPr/>
        </p:nvCxnSpPr>
        <p:spPr>
          <a:xfrm>
            <a:off x="5671453" y="4572006"/>
            <a:ext cx="822960" cy="0"/>
          </a:xfrm>
          <a:prstGeom prst="straightConnector1">
            <a:avLst/>
          </a:prstGeom>
          <a:ln cap="rnd">
            <a:solidFill>
              <a:srgbClr val="0078D7"/>
            </a:solidFill>
            <a:headEnd type="none"/>
            <a:tailEnd type="stealth" w="lg" len="lg"/>
          </a:ln>
        </p:spPr>
        <p:style>
          <a:lnRef idx="1">
            <a:schemeClr val="accent1"/>
          </a:lnRef>
          <a:fillRef idx="0">
            <a:schemeClr val="accent1"/>
          </a:fillRef>
          <a:effectRef idx="0">
            <a:schemeClr val="accent1"/>
          </a:effectRef>
          <a:fontRef idx="minor">
            <a:schemeClr val="tx1"/>
          </a:fontRef>
        </p:style>
      </p:cxnSp>
      <p:sp>
        <p:nvSpPr>
          <p:cNvPr id="46" name="Rectangle 45">
            <a:extLst>
              <a:ext uri="{FF2B5EF4-FFF2-40B4-BE49-F238E27FC236}">
                <a16:creationId xmlns:a16="http://schemas.microsoft.com/office/drawing/2014/main" id="{42B56BA0-D306-4B43-A73D-20C5FAE58001}"/>
              </a:ext>
            </a:extLst>
          </p:cNvPr>
          <p:cNvSpPr/>
          <p:nvPr/>
        </p:nvSpPr>
        <p:spPr bwMode="auto">
          <a:xfrm>
            <a:off x="620485" y="2144483"/>
            <a:ext cx="4778829" cy="326571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47" name="TextBox 46">
            <a:extLst>
              <a:ext uri="{FF2B5EF4-FFF2-40B4-BE49-F238E27FC236}">
                <a16:creationId xmlns:a16="http://schemas.microsoft.com/office/drawing/2014/main" id="{3C74FD25-0469-4AA7-BB43-E746DAF7176F}"/>
              </a:ext>
            </a:extLst>
          </p:cNvPr>
          <p:cNvSpPr txBox="1"/>
          <p:nvPr/>
        </p:nvSpPr>
        <p:spPr>
          <a:xfrm>
            <a:off x="938296" y="2405743"/>
            <a:ext cx="4270917" cy="2739211"/>
          </a:xfrm>
          <a:prstGeom prst="rect">
            <a:avLst/>
          </a:prstGeom>
          <a:noFill/>
        </p:spPr>
        <p:txBody>
          <a:bodyPr wrap="square" rtlCol="0">
            <a:spAutoFit/>
          </a:bodyPr>
          <a:lstStyle/>
          <a:p>
            <a:pPr algn="l" defTabSz="932597"/>
            <a:r>
              <a:rPr lang="en-US" dirty="0">
                <a:solidFill>
                  <a:schemeClr val="bg1"/>
                </a:solidFill>
                <a:latin typeface="Segoe UI Semibold" panose="020B0702040204020203" pitchFamily="34" charset="0"/>
                <a:cs typeface="Segoe UI Semibold" panose="020B0702040204020203" pitchFamily="34" charset="0"/>
              </a:rPr>
              <a:t>GDPR: Not just Europe.</a:t>
            </a:r>
          </a:p>
          <a:p>
            <a:pPr algn="l" defTabSz="932597"/>
            <a:endParaRPr lang="en-US" sz="1400" b="1" dirty="0">
              <a:solidFill>
                <a:schemeClr val="bg1"/>
              </a:solidFill>
              <a:latin typeface="Segoe UI Semibold" panose="020B0702040204020203" pitchFamily="34" charset="0"/>
              <a:cs typeface="Segoe UI Semibold" panose="020B0702040204020203" pitchFamily="34" charset="0"/>
            </a:endParaRPr>
          </a:p>
          <a:p>
            <a:pPr defTabSz="932597"/>
            <a:r>
              <a:rPr lang="en-US" sz="1400" dirty="0">
                <a:solidFill>
                  <a:schemeClr val="bg1"/>
                </a:solidFill>
                <a:latin typeface="Segoe UI" panose="020B0502040204020203" pitchFamily="34" charset="0"/>
                <a:cs typeface="Segoe UI" panose="020B0502040204020203" pitchFamily="34" charset="0"/>
              </a:rPr>
              <a:t>The GDPR applies more broadly than many people think. The law imposes new rules on companies, government agencies, non-profits, and other organizations that offer goods and services to people in the EU or that collect and analyze data tied to people in the EU, no matter where the organizations are located. </a:t>
            </a:r>
          </a:p>
          <a:p>
            <a:pPr defTabSz="932597"/>
            <a:endParaRPr lang="en-US" sz="1400" dirty="0">
              <a:solidFill>
                <a:schemeClr val="bg1"/>
              </a:solidFill>
              <a:latin typeface="Segoe UI" panose="020B0502040204020203" pitchFamily="34" charset="0"/>
              <a:cs typeface="Segoe UI" panose="020B0502040204020203" pitchFamily="34" charset="0"/>
            </a:endParaRPr>
          </a:p>
          <a:p>
            <a:pPr defTabSz="932597"/>
            <a:r>
              <a:rPr lang="en-US" sz="1400" dirty="0">
                <a:solidFill>
                  <a:schemeClr val="bg1"/>
                </a:solidFill>
                <a:latin typeface="Segoe UI" panose="020B0502040204020203" pitchFamily="34" charset="0"/>
                <a:cs typeface="Segoe UI" panose="020B0502040204020203" pitchFamily="34" charset="0"/>
              </a:rPr>
              <a:t>GDPR is applicable to organizations of all sizes and all industries. </a:t>
            </a:r>
          </a:p>
        </p:txBody>
      </p:sp>
      <p:sp>
        <p:nvSpPr>
          <p:cNvPr id="15" name="Rectangle 14">
            <a:extLst>
              <a:ext uri="{FF2B5EF4-FFF2-40B4-BE49-F238E27FC236}">
                <a16:creationId xmlns:a16="http://schemas.microsoft.com/office/drawing/2014/main" id="{86522026-0E76-44DD-8B73-10D1AAB58D6B}"/>
              </a:ext>
            </a:extLst>
          </p:cNvPr>
          <p:cNvSpPr/>
          <p:nvPr/>
        </p:nvSpPr>
        <p:spPr bwMode="auto">
          <a:xfrm>
            <a:off x="6609369" y="2090049"/>
            <a:ext cx="5042741" cy="3483864"/>
          </a:xfrm>
          <a:prstGeom prst="rect">
            <a:avLst/>
          </a:prstGeom>
          <a:solidFill>
            <a:schemeClr val="bg1"/>
          </a:solidFill>
          <a:ln>
            <a:solidFill>
              <a:srgbClr val="0078D7"/>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15">
            <a:extLst>
              <a:ext uri="{FF2B5EF4-FFF2-40B4-BE49-F238E27FC236}">
                <a16:creationId xmlns:a16="http://schemas.microsoft.com/office/drawing/2014/main" id="{5A485842-E23F-4EB4-A443-7F7E55F915C9}"/>
              </a:ext>
            </a:extLst>
          </p:cNvPr>
          <p:cNvSpPr/>
          <p:nvPr/>
        </p:nvSpPr>
        <p:spPr bwMode="auto">
          <a:xfrm>
            <a:off x="6742652" y="2196781"/>
            <a:ext cx="4778829" cy="326571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dirty="0">
                <a:solidFill>
                  <a:schemeClr val="bg1"/>
                </a:solidFill>
                <a:latin typeface="Segoe UI Semibold" panose="020B0702040204020203" pitchFamily="34" charset="0"/>
                <a:cs typeface="Segoe UI Semibold" panose="020B0702040204020203" pitchFamily="34" charset="0"/>
              </a:rPr>
              <a:t>It all comes down to personal data. </a:t>
            </a:r>
          </a:p>
          <a:p>
            <a:pPr defTabSz="932472" fontAlgn="base">
              <a:lnSpc>
                <a:spcPct val="90000"/>
              </a:lnSpc>
              <a:spcBef>
                <a:spcPct val="0"/>
              </a:spcBef>
              <a:spcAft>
                <a:spcPct val="0"/>
              </a:spcAft>
            </a:pPr>
            <a:endParaRPr lang="en-US" b="1" dirty="0">
              <a:solidFill>
                <a:schemeClr val="bg1"/>
              </a:solidFill>
              <a:latin typeface="Segoe UI Semibold" panose="020B0702040204020203" pitchFamily="34" charset="0"/>
              <a:cs typeface="Segoe UI Semibold" panose="020B0702040204020203" pitchFamily="34" charset="0"/>
            </a:endParaRPr>
          </a:p>
          <a:p>
            <a:pPr defTabSz="932472" fontAlgn="base">
              <a:lnSpc>
                <a:spcPct val="90000"/>
              </a:lnSpc>
              <a:spcBef>
                <a:spcPct val="0"/>
              </a:spcBef>
              <a:spcAft>
                <a:spcPct val="0"/>
              </a:spcAft>
            </a:pPr>
            <a:r>
              <a:rPr lang="en-US" sz="1400" dirty="0">
                <a:solidFill>
                  <a:schemeClr val="bg1"/>
                </a:solidFill>
                <a:latin typeface="Segoe UI" panose="020B0502040204020203" pitchFamily="34" charset="0"/>
                <a:cs typeface="Segoe UI" panose="020B0502040204020203" pitchFamily="34" charset="0"/>
              </a:rPr>
              <a:t>GDPR regulates the collection, storage, use, and sharing of “personal data”, which is defined very broadly as any data that relates to an identified or identifiable natural person. </a:t>
            </a:r>
          </a:p>
          <a:p>
            <a:pPr defTabSz="932472" fontAlgn="base">
              <a:lnSpc>
                <a:spcPct val="90000"/>
              </a:lnSpc>
              <a:spcBef>
                <a:spcPct val="0"/>
              </a:spcBef>
              <a:spcAft>
                <a:spcPct val="0"/>
              </a:spcAft>
            </a:pPr>
            <a:endParaRPr lang="en-US" sz="1400" dirty="0">
              <a:solidFill>
                <a:schemeClr val="bg1"/>
              </a:solidFill>
              <a:latin typeface="Segoe UI" panose="020B0502040204020203" pitchFamily="34" charset="0"/>
              <a:cs typeface="Segoe UI" panose="020B0502040204020203" pitchFamily="34" charset="0"/>
            </a:endParaRPr>
          </a:p>
          <a:p>
            <a:pPr defTabSz="932472" fontAlgn="base">
              <a:lnSpc>
                <a:spcPct val="90000"/>
              </a:lnSpc>
              <a:spcBef>
                <a:spcPct val="0"/>
              </a:spcBef>
              <a:spcAft>
                <a:spcPct val="0"/>
              </a:spcAft>
            </a:pPr>
            <a:r>
              <a:rPr lang="en-US" sz="1400" dirty="0">
                <a:solidFill>
                  <a:schemeClr val="bg1"/>
                </a:solidFill>
                <a:latin typeface="Segoe UI" panose="020B0502040204020203" pitchFamily="34" charset="0"/>
                <a:cs typeface="Segoe UI" panose="020B0502040204020203" pitchFamily="34" charset="0"/>
              </a:rPr>
              <a:t>Data can reside in:</a:t>
            </a:r>
          </a:p>
          <a:p>
            <a:pPr defTabSz="932472" fontAlgn="base">
              <a:lnSpc>
                <a:spcPct val="90000"/>
              </a:lnSpc>
              <a:spcBef>
                <a:spcPct val="0"/>
              </a:spcBef>
              <a:spcAft>
                <a:spcPct val="0"/>
              </a:spcAft>
            </a:pPr>
            <a:r>
              <a:rPr lang="en-US" sz="1400" dirty="0">
                <a:solidFill>
                  <a:schemeClr val="bg1"/>
                </a:solidFill>
                <a:latin typeface="Segoe UI" panose="020B0502040204020203" pitchFamily="34" charset="0"/>
                <a:cs typeface="Segoe UI" panose="020B0502040204020203" pitchFamily="34" charset="0"/>
              </a:rPr>
              <a:t>  • Customer databases</a:t>
            </a:r>
          </a:p>
          <a:p>
            <a:pPr defTabSz="932472" fontAlgn="base">
              <a:lnSpc>
                <a:spcPct val="90000"/>
              </a:lnSpc>
              <a:spcBef>
                <a:spcPct val="0"/>
              </a:spcBef>
              <a:spcAft>
                <a:spcPct val="0"/>
              </a:spcAft>
            </a:pPr>
            <a:r>
              <a:rPr lang="en-US" sz="1400" dirty="0">
                <a:solidFill>
                  <a:schemeClr val="bg1"/>
                </a:solidFill>
                <a:latin typeface="Segoe UI" panose="020B0502040204020203" pitchFamily="34" charset="0"/>
                <a:cs typeface="Segoe UI" panose="020B0502040204020203" pitchFamily="34" charset="0"/>
              </a:rPr>
              <a:t>  • Feedback forms filled out by customers</a:t>
            </a:r>
          </a:p>
          <a:p>
            <a:pPr defTabSz="932472" fontAlgn="base">
              <a:lnSpc>
                <a:spcPct val="90000"/>
              </a:lnSpc>
              <a:spcBef>
                <a:spcPct val="0"/>
              </a:spcBef>
              <a:spcAft>
                <a:spcPct val="0"/>
              </a:spcAft>
            </a:pPr>
            <a:r>
              <a:rPr lang="en-US" sz="1400" dirty="0">
                <a:solidFill>
                  <a:schemeClr val="bg1"/>
                </a:solidFill>
                <a:latin typeface="Segoe UI" panose="020B0502040204020203" pitchFamily="34" charset="0"/>
                <a:cs typeface="Segoe UI" panose="020B0502040204020203" pitchFamily="34" charset="0"/>
              </a:rPr>
              <a:t>  • Email content</a:t>
            </a:r>
          </a:p>
          <a:p>
            <a:pPr defTabSz="932472" fontAlgn="base">
              <a:lnSpc>
                <a:spcPct val="90000"/>
              </a:lnSpc>
              <a:spcBef>
                <a:spcPct val="0"/>
              </a:spcBef>
              <a:spcAft>
                <a:spcPct val="0"/>
              </a:spcAft>
            </a:pPr>
            <a:r>
              <a:rPr lang="en-US" sz="1400" dirty="0">
                <a:solidFill>
                  <a:schemeClr val="bg1"/>
                </a:solidFill>
                <a:latin typeface="Segoe UI" panose="020B0502040204020203" pitchFamily="34" charset="0"/>
                <a:cs typeface="Segoe UI" panose="020B0502040204020203" pitchFamily="34" charset="0"/>
              </a:rPr>
              <a:t>  • Photos</a:t>
            </a:r>
          </a:p>
          <a:p>
            <a:pPr defTabSz="932472" fontAlgn="base">
              <a:lnSpc>
                <a:spcPct val="90000"/>
              </a:lnSpc>
              <a:spcBef>
                <a:spcPct val="0"/>
              </a:spcBef>
              <a:spcAft>
                <a:spcPct val="0"/>
              </a:spcAft>
            </a:pPr>
            <a:r>
              <a:rPr lang="en-US" sz="1400" dirty="0">
                <a:solidFill>
                  <a:schemeClr val="bg1"/>
                </a:solidFill>
                <a:latin typeface="Segoe UI" panose="020B0502040204020203" pitchFamily="34" charset="0"/>
                <a:cs typeface="Segoe UI" panose="020B0502040204020203" pitchFamily="34" charset="0"/>
              </a:rPr>
              <a:t>  • CCTV footage</a:t>
            </a:r>
          </a:p>
          <a:p>
            <a:pPr defTabSz="932472" fontAlgn="base">
              <a:lnSpc>
                <a:spcPct val="90000"/>
              </a:lnSpc>
              <a:spcBef>
                <a:spcPct val="0"/>
              </a:spcBef>
              <a:spcAft>
                <a:spcPct val="0"/>
              </a:spcAft>
            </a:pPr>
            <a:r>
              <a:rPr lang="en-US" sz="1400" dirty="0">
                <a:solidFill>
                  <a:schemeClr val="bg1"/>
                </a:solidFill>
                <a:latin typeface="Segoe UI" panose="020B0502040204020203" pitchFamily="34" charset="0"/>
                <a:cs typeface="Segoe UI" panose="020B0502040204020203" pitchFamily="34" charset="0"/>
              </a:rPr>
              <a:t>  • Loyalty program records</a:t>
            </a:r>
          </a:p>
          <a:p>
            <a:pPr defTabSz="932472" fontAlgn="base">
              <a:lnSpc>
                <a:spcPct val="90000"/>
              </a:lnSpc>
              <a:spcBef>
                <a:spcPct val="0"/>
              </a:spcBef>
              <a:spcAft>
                <a:spcPct val="0"/>
              </a:spcAft>
            </a:pPr>
            <a:r>
              <a:rPr lang="en-US" sz="1400" dirty="0">
                <a:solidFill>
                  <a:schemeClr val="bg1"/>
                </a:solidFill>
                <a:latin typeface="Segoe UI" panose="020B0502040204020203" pitchFamily="34" charset="0"/>
                <a:cs typeface="Segoe UI" panose="020B0502040204020203" pitchFamily="34" charset="0"/>
              </a:rPr>
              <a:t>  • HR databases</a:t>
            </a:r>
          </a:p>
          <a:p>
            <a:pPr defTabSz="932472" fontAlgn="base">
              <a:lnSpc>
                <a:spcPct val="90000"/>
              </a:lnSpc>
              <a:spcBef>
                <a:spcPct val="0"/>
              </a:spcBef>
              <a:spcAft>
                <a:spcPct val="0"/>
              </a:spcAft>
            </a:pPr>
            <a:endParaRPr lang="en-US" b="1" dirty="0">
              <a:solidFill>
                <a:schemeClr val="bg1"/>
              </a:solidFill>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2708877873"/>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2AF80E36-B591-4781-95C5-68AFECDD80E7}"/>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0" y="-1"/>
            <a:ext cx="12192000" cy="6858001"/>
          </a:xfrm>
          <a:prstGeom prst="rect">
            <a:avLst/>
          </a:prstGeom>
        </p:spPr>
      </p:pic>
      <p:sp>
        <p:nvSpPr>
          <p:cNvPr id="31" name="Rectangle 30">
            <a:extLst>
              <a:ext uri="{FF2B5EF4-FFF2-40B4-BE49-F238E27FC236}">
                <a16:creationId xmlns:a16="http://schemas.microsoft.com/office/drawing/2014/main" id="{CEB826DC-FBE7-4B14-A8E0-79E39006AF28}"/>
              </a:ext>
            </a:extLst>
          </p:cNvPr>
          <p:cNvSpPr/>
          <p:nvPr/>
        </p:nvSpPr>
        <p:spPr>
          <a:xfrm>
            <a:off x="0" y="9832"/>
            <a:ext cx="12192000" cy="6858000"/>
          </a:xfrm>
          <a:prstGeom prst="rect">
            <a:avLst/>
          </a:prstGeom>
          <a:solidFill>
            <a:srgbClr val="000000">
              <a:alpha val="40000"/>
            </a:srgb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32384">
              <a:defRPr/>
            </a:pPr>
            <a:endParaRPr lang="en-US" sz="1800" dirty="0">
              <a:solidFill>
                <a:srgbClr val="F1EFED"/>
              </a:solidFill>
              <a:latin typeface="Segoe UI"/>
            </a:endParaRPr>
          </a:p>
        </p:txBody>
      </p:sp>
      <p:sp>
        <p:nvSpPr>
          <p:cNvPr id="2" name="Title 1"/>
          <p:cNvSpPr>
            <a:spLocks noGrp="1"/>
          </p:cNvSpPr>
          <p:nvPr>
            <p:ph type="title"/>
          </p:nvPr>
        </p:nvSpPr>
        <p:spPr>
          <a:xfrm>
            <a:off x="269240" y="289511"/>
            <a:ext cx="11790680" cy="1315769"/>
          </a:xfrm>
        </p:spPr>
        <p:txBody>
          <a:bodyPr/>
          <a:lstStyle/>
          <a:p>
            <a:r>
              <a:rPr lang="en-US" sz="3600" dirty="0">
                <a:solidFill>
                  <a:schemeClr val="bg1"/>
                </a:solidFill>
              </a:rPr>
              <a:t>What are the key changes to address the GDPR?</a:t>
            </a:r>
          </a:p>
        </p:txBody>
      </p:sp>
      <p:sp>
        <p:nvSpPr>
          <p:cNvPr id="23" name="Rectangle 22"/>
          <p:cNvSpPr/>
          <p:nvPr/>
        </p:nvSpPr>
        <p:spPr bwMode="auto">
          <a:xfrm>
            <a:off x="599443" y="2179316"/>
            <a:ext cx="2448560" cy="4480560"/>
          </a:xfrm>
          <a:prstGeom prst="rect">
            <a:avLst/>
          </a:prstGeom>
          <a:solidFill>
            <a:srgbClr val="A6A6A6">
              <a:alpha val="88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005840" rIns="182880" bIns="146304" numCol="1" spcCol="0" rtlCol="0" fromWordArt="0" anchor="t" anchorCtr="0" forceAA="0" compatLnSpc="1">
            <a:prstTxWarp prst="textNoShape">
              <a:avLst/>
            </a:prstTxWarp>
            <a:noAutofit/>
          </a:bodyPr>
          <a:lstStyle/>
          <a:p>
            <a:pPr algn="ctr" defTabSz="914225">
              <a:defRPr/>
            </a:pPr>
            <a:r>
              <a:rPr lang="en-US" sz="2000" kern="0" dirty="0">
                <a:solidFill>
                  <a:schemeClr val="bg1"/>
                </a:solidFill>
                <a:latin typeface="Segoe UI Semibold" panose="020B0702040204020203" pitchFamily="34" charset="0"/>
                <a:cs typeface="Segoe UI Semibold" panose="020B0702040204020203" pitchFamily="34" charset="0"/>
              </a:rPr>
              <a:t>Personal</a:t>
            </a:r>
            <a:br>
              <a:rPr lang="en-US" sz="2000" kern="0" dirty="0">
                <a:solidFill>
                  <a:schemeClr val="bg1"/>
                </a:solidFill>
                <a:latin typeface="Segoe UI Semibold" panose="020B0702040204020203" pitchFamily="34" charset="0"/>
                <a:cs typeface="Segoe UI Semibold" panose="020B0702040204020203" pitchFamily="34" charset="0"/>
              </a:rPr>
            </a:br>
            <a:r>
              <a:rPr lang="en-US" sz="2000" kern="0" dirty="0">
                <a:solidFill>
                  <a:schemeClr val="bg1"/>
                </a:solidFill>
                <a:latin typeface="Segoe UI Semibold" panose="020B0702040204020203" pitchFamily="34" charset="0"/>
                <a:cs typeface="Segoe UI Semibold" panose="020B0702040204020203" pitchFamily="34" charset="0"/>
              </a:rPr>
              <a:t>privacy</a:t>
            </a:r>
          </a:p>
        </p:txBody>
      </p:sp>
      <p:sp>
        <p:nvSpPr>
          <p:cNvPr id="26" name="Rectangle 25"/>
          <p:cNvSpPr/>
          <p:nvPr/>
        </p:nvSpPr>
        <p:spPr bwMode="auto">
          <a:xfrm>
            <a:off x="3470592" y="2179316"/>
            <a:ext cx="2448560" cy="4480560"/>
          </a:xfrm>
          <a:prstGeom prst="rect">
            <a:avLst/>
          </a:prstGeom>
          <a:solidFill>
            <a:srgbClr val="A6A6A6">
              <a:alpha val="88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005840" rIns="182880" bIns="146304" numCol="1" spcCol="0" rtlCol="0" fromWordArt="0" anchor="t" anchorCtr="0" forceAA="0" compatLnSpc="1">
            <a:prstTxWarp prst="textNoShape">
              <a:avLst/>
            </a:prstTxWarp>
            <a:noAutofit/>
          </a:bodyPr>
          <a:lstStyle/>
          <a:p>
            <a:pPr algn="ctr" defTabSz="914225">
              <a:defRPr/>
            </a:pPr>
            <a:r>
              <a:rPr lang="en-US" sz="2000" kern="0" dirty="0">
                <a:solidFill>
                  <a:schemeClr val="bg1"/>
                </a:solidFill>
                <a:latin typeface="Segoe UI Semibold" panose="020B0702040204020203" pitchFamily="34" charset="0"/>
                <a:cs typeface="Segoe UI Semibold" panose="020B0702040204020203" pitchFamily="34" charset="0"/>
              </a:rPr>
              <a:t>Controls and notifications</a:t>
            </a:r>
          </a:p>
        </p:txBody>
      </p:sp>
      <p:sp>
        <p:nvSpPr>
          <p:cNvPr id="28" name="Rectangle 27"/>
          <p:cNvSpPr/>
          <p:nvPr/>
        </p:nvSpPr>
        <p:spPr bwMode="auto">
          <a:xfrm>
            <a:off x="6342686" y="2179316"/>
            <a:ext cx="2448560" cy="4480560"/>
          </a:xfrm>
          <a:prstGeom prst="rect">
            <a:avLst/>
          </a:prstGeom>
          <a:solidFill>
            <a:srgbClr val="A6A6A6">
              <a:alpha val="88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005840" rIns="182880" bIns="146304" numCol="1" spcCol="0" rtlCol="0" fromWordArt="0" anchor="t" anchorCtr="0" forceAA="0" compatLnSpc="1">
            <a:prstTxWarp prst="textNoShape">
              <a:avLst/>
            </a:prstTxWarp>
            <a:noAutofit/>
          </a:bodyPr>
          <a:lstStyle/>
          <a:p>
            <a:pPr algn="ctr" defTabSz="914225">
              <a:defRPr/>
            </a:pPr>
            <a:r>
              <a:rPr lang="en-US" sz="2000" kern="0" dirty="0">
                <a:solidFill>
                  <a:schemeClr val="bg1"/>
                </a:solidFill>
                <a:latin typeface="Segoe UI Semibold" panose="020B0702040204020203" pitchFamily="34" charset="0"/>
                <a:cs typeface="Segoe UI Semibold" panose="020B0702040204020203" pitchFamily="34" charset="0"/>
              </a:rPr>
              <a:t>Transparent policies</a:t>
            </a:r>
          </a:p>
        </p:txBody>
      </p:sp>
      <p:sp>
        <p:nvSpPr>
          <p:cNvPr id="29" name="Rectangle 28"/>
          <p:cNvSpPr/>
          <p:nvPr/>
        </p:nvSpPr>
        <p:spPr bwMode="auto">
          <a:xfrm>
            <a:off x="9192998" y="2179316"/>
            <a:ext cx="2448560" cy="4480560"/>
          </a:xfrm>
          <a:prstGeom prst="rect">
            <a:avLst/>
          </a:prstGeom>
          <a:solidFill>
            <a:srgbClr val="A6A6A6">
              <a:alpha val="88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005840" rIns="182880" bIns="146304" numCol="1" spcCol="0" rtlCol="0" fromWordArt="0" anchor="t" anchorCtr="0" forceAA="0" compatLnSpc="1">
            <a:prstTxWarp prst="textNoShape">
              <a:avLst/>
            </a:prstTxWarp>
            <a:noAutofit/>
          </a:bodyPr>
          <a:lstStyle/>
          <a:p>
            <a:pPr algn="ctr" defTabSz="914225">
              <a:defRPr/>
            </a:pPr>
            <a:r>
              <a:rPr lang="en-US" sz="2000" kern="0" dirty="0">
                <a:solidFill>
                  <a:schemeClr val="bg1"/>
                </a:solidFill>
                <a:latin typeface="Segoe UI Semibold" panose="020B0702040204020203" pitchFamily="34" charset="0"/>
                <a:cs typeface="Segoe UI Semibold" panose="020B0702040204020203" pitchFamily="34" charset="0"/>
              </a:rPr>
              <a:t>IT and       training</a:t>
            </a:r>
          </a:p>
        </p:txBody>
      </p:sp>
      <p:sp>
        <p:nvSpPr>
          <p:cNvPr id="16" name="Rectangle 15"/>
          <p:cNvSpPr/>
          <p:nvPr/>
        </p:nvSpPr>
        <p:spPr>
          <a:xfrm>
            <a:off x="9365741" y="3966542"/>
            <a:ext cx="2168392" cy="2000548"/>
          </a:xfrm>
          <a:prstGeom prst="rect">
            <a:avLst/>
          </a:prstGeom>
        </p:spPr>
        <p:txBody>
          <a:bodyPr wrap="square" lIns="0" tIns="0" rIns="0" bIns="0" anchor="t">
            <a:spAutoFit/>
          </a:bodyPr>
          <a:lstStyle/>
          <a:p>
            <a:pPr defTabSz="914225">
              <a:spcAft>
                <a:spcPts val="600"/>
              </a:spcAft>
              <a:defRPr/>
            </a:pPr>
            <a:r>
              <a:rPr lang="en-US" sz="1400" kern="0" dirty="0">
                <a:solidFill>
                  <a:schemeClr val="bg1"/>
                </a:solidFill>
                <a:latin typeface="Segoe UI"/>
                <a:cs typeface="Segoe UI Semilight" panose="020B0402040204020203" pitchFamily="34" charset="0"/>
              </a:rPr>
              <a:t>Organizations will need to:</a:t>
            </a:r>
          </a:p>
          <a:p>
            <a:pPr marL="285750" indent="-285750" defTabSz="914225">
              <a:spcAft>
                <a:spcPts val="600"/>
              </a:spcAft>
              <a:buFont typeface="Arial" panose="020B0604020202020204" pitchFamily="34" charset="0"/>
              <a:buChar char="•"/>
              <a:defRPr/>
            </a:pPr>
            <a:r>
              <a:rPr lang="en-US" sz="1200" kern="0" dirty="0">
                <a:solidFill>
                  <a:schemeClr val="bg1"/>
                </a:solidFill>
                <a:latin typeface="Segoe UI Semilight" panose="020B0402040204020203" pitchFamily="34" charset="0"/>
                <a:cs typeface="Segoe UI Semilight" panose="020B0402040204020203" pitchFamily="34" charset="0"/>
              </a:rPr>
              <a:t>Train privacy personnel</a:t>
            </a:r>
            <a:br>
              <a:rPr lang="en-US" sz="1200" kern="0" dirty="0">
                <a:solidFill>
                  <a:schemeClr val="bg1"/>
                </a:solidFill>
                <a:latin typeface="Segoe UI Semilight" panose="020B0402040204020203" pitchFamily="34" charset="0"/>
                <a:cs typeface="Segoe UI Semilight" panose="020B0402040204020203" pitchFamily="34" charset="0"/>
              </a:rPr>
            </a:br>
            <a:r>
              <a:rPr lang="en-US" sz="1200" kern="0" dirty="0">
                <a:solidFill>
                  <a:schemeClr val="bg1"/>
                </a:solidFill>
                <a:latin typeface="Segoe UI Semilight" panose="020B0402040204020203" pitchFamily="34" charset="0"/>
                <a:cs typeface="Segoe UI Semilight" panose="020B0402040204020203" pitchFamily="34" charset="0"/>
              </a:rPr>
              <a:t>&amp; employee</a:t>
            </a:r>
          </a:p>
          <a:p>
            <a:pPr marL="285750" indent="-285750" defTabSz="914225">
              <a:spcAft>
                <a:spcPts val="600"/>
              </a:spcAft>
              <a:buFont typeface="Arial" panose="020B0604020202020204" pitchFamily="34" charset="0"/>
              <a:buChar char="•"/>
              <a:defRPr/>
            </a:pPr>
            <a:r>
              <a:rPr lang="en-US" sz="1200" kern="0" dirty="0">
                <a:solidFill>
                  <a:schemeClr val="bg1"/>
                </a:solidFill>
                <a:latin typeface="Segoe UI Semilight" panose="020B0402040204020203" pitchFamily="34" charset="0"/>
                <a:cs typeface="Segoe UI Semilight" panose="020B0402040204020203" pitchFamily="34" charset="0"/>
              </a:rPr>
              <a:t>Audit and update </a:t>
            </a:r>
            <a:br>
              <a:rPr lang="en-US" sz="1200" kern="0" dirty="0">
                <a:solidFill>
                  <a:schemeClr val="bg1"/>
                </a:solidFill>
                <a:latin typeface="Segoe UI Semilight" panose="020B0402040204020203" pitchFamily="34" charset="0"/>
                <a:cs typeface="Segoe UI Semilight" panose="020B0402040204020203" pitchFamily="34" charset="0"/>
              </a:rPr>
            </a:br>
            <a:r>
              <a:rPr lang="en-US" sz="1200" kern="0" dirty="0">
                <a:solidFill>
                  <a:schemeClr val="bg1"/>
                </a:solidFill>
                <a:latin typeface="Segoe UI Semilight" panose="020B0402040204020203" pitchFamily="34" charset="0"/>
                <a:cs typeface="Segoe UI Semilight" panose="020B0402040204020203" pitchFamily="34" charset="0"/>
              </a:rPr>
              <a:t>data policies</a:t>
            </a:r>
          </a:p>
          <a:p>
            <a:pPr marL="285750" indent="-285750" defTabSz="914225">
              <a:spcAft>
                <a:spcPts val="600"/>
              </a:spcAft>
              <a:buFont typeface="Arial" panose="020B0604020202020204" pitchFamily="34" charset="0"/>
              <a:buChar char="•"/>
              <a:defRPr/>
            </a:pPr>
            <a:r>
              <a:rPr lang="en-US" sz="1200" kern="0" dirty="0">
                <a:solidFill>
                  <a:schemeClr val="bg1"/>
                </a:solidFill>
                <a:latin typeface="Segoe UI Semilight" panose="020B0402040204020203" pitchFamily="34" charset="0"/>
                <a:cs typeface="Segoe UI Semilight" panose="020B0402040204020203" pitchFamily="34" charset="0"/>
              </a:rPr>
              <a:t>Employ a Data Protection Officer (if required)</a:t>
            </a:r>
            <a:endParaRPr lang="en-US" sz="1200" kern="0" dirty="0">
              <a:latin typeface="Segoe UI Semilight" panose="020B0402040204020203" pitchFamily="34" charset="0"/>
              <a:cs typeface="Segoe UI Semilight" panose="020B0402040204020203" pitchFamily="34" charset="0"/>
            </a:endParaRPr>
          </a:p>
          <a:p>
            <a:pPr marL="285750" indent="-285750" defTabSz="914225">
              <a:spcAft>
                <a:spcPts val="600"/>
              </a:spcAft>
              <a:buFont typeface="Arial" panose="020B0604020202020204" pitchFamily="34" charset="0"/>
              <a:buChar char="•"/>
              <a:defRPr/>
            </a:pPr>
            <a:r>
              <a:rPr lang="en-US" sz="1200" kern="0" dirty="0">
                <a:solidFill>
                  <a:schemeClr val="bg1"/>
                </a:solidFill>
                <a:latin typeface="Segoe UI Semilight" panose="020B0402040204020203" pitchFamily="34" charset="0"/>
                <a:cs typeface="Segoe UI Semilight" panose="020B0402040204020203" pitchFamily="34" charset="0"/>
              </a:rPr>
              <a:t>Create &amp; manage </a:t>
            </a:r>
            <a:br>
              <a:rPr lang="en-US" sz="1200" kern="0" dirty="0">
                <a:solidFill>
                  <a:schemeClr val="bg1"/>
                </a:solidFill>
                <a:latin typeface="Segoe UI Semilight" panose="020B0402040204020203" pitchFamily="34" charset="0"/>
                <a:cs typeface="Segoe UI Semilight" panose="020B0402040204020203" pitchFamily="34" charset="0"/>
              </a:rPr>
            </a:br>
            <a:r>
              <a:rPr lang="en-US" sz="1200" kern="0" dirty="0">
                <a:solidFill>
                  <a:schemeClr val="bg1"/>
                </a:solidFill>
                <a:latin typeface="Segoe UI Semilight" panose="020B0402040204020203" pitchFamily="34" charset="0"/>
                <a:cs typeface="Segoe UI Semilight" panose="020B0402040204020203" pitchFamily="34" charset="0"/>
              </a:rPr>
              <a:t>compliant vendor contracts</a:t>
            </a:r>
          </a:p>
        </p:txBody>
      </p:sp>
      <p:sp>
        <p:nvSpPr>
          <p:cNvPr id="5" name="Rectangle 4"/>
          <p:cNvSpPr/>
          <p:nvPr/>
        </p:nvSpPr>
        <p:spPr>
          <a:xfrm>
            <a:off x="3570052" y="3966542"/>
            <a:ext cx="2381760" cy="2292935"/>
          </a:xfrm>
          <a:prstGeom prst="rect">
            <a:avLst/>
          </a:prstGeom>
        </p:spPr>
        <p:txBody>
          <a:bodyPr wrap="square" lIns="0" tIns="0" rIns="0" bIns="0">
            <a:spAutoFit/>
          </a:bodyPr>
          <a:lstStyle/>
          <a:p>
            <a:pPr defTabSz="914225">
              <a:spcAft>
                <a:spcPts val="600"/>
              </a:spcAft>
              <a:defRPr/>
            </a:pPr>
            <a:r>
              <a:rPr lang="en-US" sz="1400" kern="0" dirty="0">
                <a:solidFill>
                  <a:schemeClr val="bg1"/>
                </a:solidFill>
                <a:cs typeface="Segoe UI Semilight" panose="020B0402040204020203" pitchFamily="34" charset="0"/>
              </a:rPr>
              <a:t>Organizations will need to:</a:t>
            </a:r>
          </a:p>
          <a:p>
            <a:pPr marL="285750" indent="-285750" defTabSz="914225">
              <a:spcAft>
                <a:spcPts val="600"/>
              </a:spcAft>
              <a:buFont typeface="Arial" panose="020B0604020202020204" pitchFamily="34" charset="0"/>
              <a:buChar char="•"/>
              <a:defRPr/>
            </a:pPr>
            <a:r>
              <a:rPr lang="en-US" sz="1200" kern="0" dirty="0">
                <a:solidFill>
                  <a:schemeClr val="bg1"/>
                </a:solidFill>
                <a:latin typeface="Segoe UI Semilight" panose="020B0402040204020203" pitchFamily="34" charset="0"/>
                <a:cs typeface="Segoe UI Semilight" panose="020B0402040204020203" pitchFamily="34" charset="0"/>
              </a:rPr>
              <a:t>Protect personal data </a:t>
            </a:r>
            <a:br>
              <a:rPr lang="en-US" sz="1200" kern="0" dirty="0">
                <a:solidFill>
                  <a:schemeClr val="bg1"/>
                </a:solidFill>
                <a:latin typeface="Segoe UI Semilight" panose="020B0402040204020203" pitchFamily="34" charset="0"/>
                <a:cs typeface="Segoe UI Semilight" panose="020B0402040204020203" pitchFamily="34" charset="0"/>
              </a:rPr>
            </a:br>
            <a:r>
              <a:rPr lang="en-US" sz="1200" kern="0" dirty="0">
                <a:solidFill>
                  <a:schemeClr val="bg1"/>
                </a:solidFill>
                <a:latin typeface="Segoe UI Semilight" panose="020B0402040204020203" pitchFamily="34" charset="0"/>
                <a:cs typeface="Segoe UI Semilight" panose="020B0402040204020203" pitchFamily="34" charset="0"/>
              </a:rPr>
              <a:t>using appropriate security</a:t>
            </a:r>
          </a:p>
          <a:p>
            <a:pPr marL="285750" indent="-285750" defTabSz="914225">
              <a:spcAft>
                <a:spcPts val="600"/>
              </a:spcAft>
              <a:buFont typeface="Arial" panose="020B0604020202020204" pitchFamily="34" charset="0"/>
              <a:buChar char="•"/>
              <a:defRPr/>
            </a:pPr>
            <a:r>
              <a:rPr lang="en-US" sz="1200" kern="0" dirty="0">
                <a:solidFill>
                  <a:schemeClr val="bg1"/>
                </a:solidFill>
                <a:latin typeface="Segoe UI Semilight" panose="020B0402040204020203" pitchFamily="34" charset="0"/>
                <a:cs typeface="Segoe UI Semilight" panose="020B0402040204020203" pitchFamily="34" charset="0"/>
              </a:rPr>
              <a:t>Notify authorities of </a:t>
            </a:r>
            <a:br>
              <a:rPr lang="en-US" sz="1200" kern="0" dirty="0">
                <a:solidFill>
                  <a:schemeClr val="bg1"/>
                </a:solidFill>
                <a:latin typeface="Segoe UI Semilight" panose="020B0402040204020203" pitchFamily="34" charset="0"/>
                <a:cs typeface="Segoe UI Semilight" panose="020B0402040204020203" pitchFamily="34" charset="0"/>
              </a:rPr>
            </a:br>
            <a:r>
              <a:rPr lang="en-US" sz="1200" kern="0" dirty="0">
                <a:solidFill>
                  <a:schemeClr val="bg1"/>
                </a:solidFill>
                <a:latin typeface="Segoe UI Semilight" panose="020B0402040204020203" pitchFamily="34" charset="0"/>
                <a:cs typeface="Segoe UI Semilight" panose="020B0402040204020203" pitchFamily="34" charset="0"/>
              </a:rPr>
              <a:t>personal data breaches</a:t>
            </a:r>
          </a:p>
          <a:p>
            <a:pPr marL="285750" indent="-285750" defTabSz="914225">
              <a:spcAft>
                <a:spcPts val="600"/>
              </a:spcAft>
              <a:buFont typeface="Arial" panose="020B0604020202020204" pitchFamily="34" charset="0"/>
              <a:buChar char="•"/>
              <a:defRPr/>
            </a:pPr>
            <a:r>
              <a:rPr lang="en-US" sz="1200" kern="0" dirty="0">
                <a:solidFill>
                  <a:schemeClr val="bg1"/>
                </a:solidFill>
                <a:latin typeface="Segoe UI Semilight" panose="020B0402040204020203" pitchFamily="34" charset="0"/>
                <a:cs typeface="Segoe UI Semilight" panose="020B0402040204020203" pitchFamily="34" charset="0"/>
              </a:rPr>
              <a:t>Obtain appropriate </a:t>
            </a:r>
            <a:br>
              <a:rPr lang="en-US" sz="1200" kern="0" dirty="0">
                <a:solidFill>
                  <a:schemeClr val="bg1"/>
                </a:solidFill>
                <a:latin typeface="Segoe UI Semilight" panose="020B0402040204020203" pitchFamily="34" charset="0"/>
                <a:cs typeface="Segoe UI Semilight" panose="020B0402040204020203" pitchFamily="34" charset="0"/>
              </a:rPr>
            </a:br>
            <a:r>
              <a:rPr lang="en-US" sz="1200" kern="0" dirty="0">
                <a:solidFill>
                  <a:schemeClr val="bg1"/>
                </a:solidFill>
                <a:latin typeface="Segoe UI Semilight" panose="020B0402040204020203" pitchFamily="34" charset="0"/>
                <a:cs typeface="Segoe UI Semilight" panose="020B0402040204020203" pitchFamily="34" charset="0"/>
              </a:rPr>
              <a:t>consents for processing data</a:t>
            </a:r>
          </a:p>
          <a:p>
            <a:pPr marL="285750" indent="-285750" defTabSz="914225">
              <a:spcAft>
                <a:spcPts val="600"/>
              </a:spcAft>
              <a:buFont typeface="Arial" panose="020B0604020202020204" pitchFamily="34" charset="0"/>
              <a:buChar char="•"/>
              <a:defRPr/>
            </a:pPr>
            <a:r>
              <a:rPr lang="en-US" sz="1200" kern="0" dirty="0">
                <a:solidFill>
                  <a:schemeClr val="bg1"/>
                </a:solidFill>
                <a:latin typeface="Segoe UI Semilight" panose="020B0402040204020203" pitchFamily="34" charset="0"/>
                <a:cs typeface="Segoe UI Semilight" panose="020B0402040204020203" pitchFamily="34" charset="0"/>
              </a:rPr>
              <a:t>Keep records detailing </a:t>
            </a:r>
            <a:br>
              <a:rPr lang="en-US" sz="1200" kern="0" dirty="0">
                <a:solidFill>
                  <a:schemeClr val="bg1"/>
                </a:solidFill>
                <a:latin typeface="Segoe UI Semilight" panose="020B0402040204020203" pitchFamily="34" charset="0"/>
                <a:cs typeface="Segoe UI Semilight" panose="020B0402040204020203" pitchFamily="34" charset="0"/>
              </a:rPr>
            </a:br>
            <a:r>
              <a:rPr lang="en-US" sz="1200" kern="0" dirty="0">
                <a:solidFill>
                  <a:schemeClr val="bg1"/>
                </a:solidFill>
                <a:latin typeface="Segoe UI Semilight" panose="020B0402040204020203" pitchFamily="34" charset="0"/>
                <a:cs typeface="Segoe UI Semilight" panose="020B0402040204020203" pitchFamily="34" charset="0"/>
              </a:rPr>
              <a:t>data processing</a:t>
            </a:r>
          </a:p>
          <a:p>
            <a:pPr defTabSz="914225">
              <a:spcAft>
                <a:spcPts val="600"/>
              </a:spcAft>
              <a:defRPr/>
            </a:pPr>
            <a:endParaRPr lang="en-US" sz="1400" kern="0" dirty="0">
              <a:solidFill>
                <a:schemeClr val="bg1"/>
              </a:solidFill>
              <a:latin typeface="Segoe UI"/>
              <a:cs typeface="Segoe UI Semilight" panose="020B0402040204020203" pitchFamily="34" charset="0"/>
            </a:endParaRPr>
          </a:p>
        </p:txBody>
      </p:sp>
      <p:sp>
        <p:nvSpPr>
          <p:cNvPr id="27" name="Rectangle 26"/>
          <p:cNvSpPr/>
          <p:nvPr/>
        </p:nvSpPr>
        <p:spPr>
          <a:xfrm>
            <a:off x="718117" y="3966542"/>
            <a:ext cx="2235471" cy="1892826"/>
          </a:xfrm>
          <a:prstGeom prst="rect">
            <a:avLst/>
          </a:prstGeom>
        </p:spPr>
        <p:txBody>
          <a:bodyPr wrap="square" lIns="0" tIns="0" rIns="0" bIns="0">
            <a:spAutoFit/>
          </a:bodyPr>
          <a:lstStyle/>
          <a:p>
            <a:pPr defTabSz="914225">
              <a:spcAft>
                <a:spcPts val="600"/>
              </a:spcAft>
              <a:defRPr/>
            </a:pPr>
            <a:r>
              <a:rPr lang="en-US" sz="1400" kern="0" dirty="0">
                <a:solidFill>
                  <a:schemeClr val="bg1"/>
                </a:solidFill>
                <a:latin typeface="Segoe UI"/>
                <a:cs typeface="Segoe UI Semilight" panose="020B0402040204020203" pitchFamily="34" charset="0"/>
              </a:rPr>
              <a:t>Individuals have the right to:</a:t>
            </a:r>
          </a:p>
          <a:p>
            <a:pPr marL="285750" indent="-285750" defTabSz="914225">
              <a:spcAft>
                <a:spcPts val="600"/>
              </a:spcAft>
              <a:buFont typeface="Arial" panose="020B0604020202020204" pitchFamily="34" charset="0"/>
              <a:buChar char="•"/>
              <a:defRPr/>
            </a:pPr>
            <a:r>
              <a:rPr lang="en-US" sz="1200" kern="0" dirty="0">
                <a:solidFill>
                  <a:schemeClr val="bg1"/>
                </a:solidFill>
                <a:latin typeface="Segoe UI Semilight" panose="020B0402040204020203" pitchFamily="34" charset="0"/>
                <a:cs typeface="Segoe UI Semilight" panose="020B0402040204020203" pitchFamily="34" charset="0"/>
              </a:rPr>
              <a:t>Access their personal data</a:t>
            </a:r>
          </a:p>
          <a:p>
            <a:pPr marL="285750" indent="-285750" defTabSz="914225">
              <a:spcAft>
                <a:spcPts val="600"/>
              </a:spcAft>
              <a:buFont typeface="Arial" panose="020B0604020202020204" pitchFamily="34" charset="0"/>
              <a:buChar char="•"/>
              <a:defRPr/>
            </a:pPr>
            <a:r>
              <a:rPr lang="en-US" sz="1200" kern="0" dirty="0">
                <a:solidFill>
                  <a:schemeClr val="bg1"/>
                </a:solidFill>
                <a:latin typeface="Segoe UI Semilight" panose="020B0402040204020203" pitchFamily="34" charset="0"/>
                <a:cs typeface="Segoe UI Semilight" panose="020B0402040204020203" pitchFamily="34" charset="0"/>
              </a:rPr>
              <a:t>Correct errors in their personal data</a:t>
            </a:r>
          </a:p>
          <a:p>
            <a:pPr marL="285750" indent="-285750" defTabSz="914225">
              <a:spcAft>
                <a:spcPts val="600"/>
              </a:spcAft>
              <a:buFont typeface="Arial" panose="020B0604020202020204" pitchFamily="34" charset="0"/>
              <a:buChar char="•"/>
              <a:defRPr/>
            </a:pPr>
            <a:r>
              <a:rPr lang="en-US" sz="1200" kern="0" dirty="0">
                <a:solidFill>
                  <a:schemeClr val="bg1"/>
                </a:solidFill>
                <a:latin typeface="Segoe UI Semilight" panose="020B0402040204020203" pitchFamily="34" charset="0"/>
                <a:cs typeface="Segoe UI Semilight" panose="020B0402040204020203" pitchFamily="34" charset="0"/>
              </a:rPr>
              <a:t>Erase their personal data</a:t>
            </a:r>
          </a:p>
          <a:p>
            <a:pPr marL="285750" indent="-285750" defTabSz="914225">
              <a:spcAft>
                <a:spcPts val="600"/>
              </a:spcAft>
              <a:buFont typeface="Arial" panose="020B0604020202020204" pitchFamily="34" charset="0"/>
              <a:buChar char="•"/>
              <a:defRPr/>
            </a:pPr>
            <a:r>
              <a:rPr lang="en-US" sz="1200" kern="0" dirty="0">
                <a:solidFill>
                  <a:schemeClr val="bg1"/>
                </a:solidFill>
                <a:latin typeface="Segoe UI Semilight" panose="020B0402040204020203" pitchFamily="34" charset="0"/>
                <a:cs typeface="Segoe UI Semilight" panose="020B0402040204020203" pitchFamily="34" charset="0"/>
              </a:rPr>
              <a:t>Object to processing of their personal data</a:t>
            </a:r>
          </a:p>
          <a:p>
            <a:pPr marL="285750" indent="-285750" defTabSz="914225">
              <a:spcAft>
                <a:spcPts val="600"/>
              </a:spcAft>
              <a:buFont typeface="Arial" panose="020B0604020202020204" pitchFamily="34" charset="0"/>
              <a:buChar char="•"/>
              <a:defRPr/>
            </a:pPr>
            <a:r>
              <a:rPr lang="en-US" sz="1200" kern="0" dirty="0">
                <a:solidFill>
                  <a:schemeClr val="bg1"/>
                </a:solidFill>
                <a:latin typeface="Segoe UI Semilight" panose="020B0402040204020203" pitchFamily="34" charset="0"/>
                <a:cs typeface="Segoe UI Semilight" panose="020B0402040204020203" pitchFamily="34" charset="0"/>
              </a:rPr>
              <a:t>Export personal data</a:t>
            </a:r>
            <a:endParaRPr lang="en-US" sz="1400" kern="0" dirty="0">
              <a:solidFill>
                <a:schemeClr val="bg1"/>
              </a:solidFill>
              <a:latin typeface="Segoe UI Semilight" panose="020B0402040204020203" pitchFamily="34" charset="0"/>
              <a:cs typeface="Segoe UI Semilight" panose="020B0402040204020203" pitchFamily="34" charset="0"/>
            </a:endParaRPr>
          </a:p>
        </p:txBody>
      </p:sp>
      <p:sp>
        <p:nvSpPr>
          <p:cNvPr id="9" name="Rectangle 8"/>
          <p:cNvSpPr/>
          <p:nvPr/>
        </p:nvSpPr>
        <p:spPr>
          <a:xfrm>
            <a:off x="6449438" y="3966542"/>
            <a:ext cx="2295728" cy="1554272"/>
          </a:xfrm>
          <a:prstGeom prst="rect">
            <a:avLst/>
          </a:prstGeom>
        </p:spPr>
        <p:txBody>
          <a:bodyPr wrap="square" lIns="0" tIns="0" rIns="0" bIns="0">
            <a:spAutoFit/>
          </a:bodyPr>
          <a:lstStyle/>
          <a:p>
            <a:pPr defTabSz="914225">
              <a:spcAft>
                <a:spcPts val="600"/>
              </a:spcAft>
              <a:defRPr/>
            </a:pPr>
            <a:r>
              <a:rPr lang="en-US" sz="1400" kern="0" spc="-20" dirty="0">
                <a:solidFill>
                  <a:schemeClr val="bg1"/>
                </a:solidFill>
                <a:cs typeface="Segoe UI Semilight" panose="020B0402040204020203" pitchFamily="34" charset="0"/>
              </a:rPr>
              <a:t>Organizations are required to:</a:t>
            </a:r>
          </a:p>
          <a:p>
            <a:pPr marL="285750" indent="-285750" defTabSz="914225">
              <a:spcAft>
                <a:spcPts val="600"/>
              </a:spcAft>
              <a:buFont typeface="Arial" panose="020B0604020202020204" pitchFamily="34" charset="0"/>
              <a:buChar char="•"/>
              <a:defRPr/>
            </a:pPr>
            <a:r>
              <a:rPr lang="en-US" sz="1200" kern="0" dirty="0">
                <a:solidFill>
                  <a:schemeClr val="bg1"/>
                </a:solidFill>
                <a:latin typeface="Segoe UI Semilight" panose="020B0402040204020203" pitchFamily="34" charset="0"/>
                <a:cs typeface="Segoe UI Semilight" panose="020B0402040204020203" pitchFamily="34" charset="0"/>
              </a:rPr>
              <a:t>Provide clear notice of</a:t>
            </a:r>
            <a:br>
              <a:rPr lang="en-US" sz="1200" kern="0" dirty="0">
                <a:solidFill>
                  <a:schemeClr val="bg1"/>
                </a:solidFill>
                <a:latin typeface="Segoe UI Semilight" panose="020B0402040204020203" pitchFamily="34" charset="0"/>
                <a:cs typeface="Segoe UI Semilight" panose="020B0402040204020203" pitchFamily="34" charset="0"/>
              </a:rPr>
            </a:br>
            <a:r>
              <a:rPr lang="en-US" sz="1200" kern="0" dirty="0">
                <a:solidFill>
                  <a:schemeClr val="bg1"/>
                </a:solidFill>
                <a:latin typeface="Segoe UI Semilight" panose="020B0402040204020203" pitchFamily="34" charset="0"/>
                <a:cs typeface="Segoe UI Semilight" panose="020B0402040204020203" pitchFamily="34" charset="0"/>
              </a:rPr>
              <a:t>data collection</a:t>
            </a:r>
          </a:p>
          <a:p>
            <a:pPr marL="285750" indent="-285750" defTabSz="914225">
              <a:spcAft>
                <a:spcPts val="600"/>
              </a:spcAft>
              <a:buFont typeface="Arial" panose="020B0604020202020204" pitchFamily="34" charset="0"/>
              <a:buChar char="•"/>
              <a:defRPr/>
            </a:pPr>
            <a:r>
              <a:rPr lang="en-US" sz="1200" kern="0" dirty="0">
                <a:solidFill>
                  <a:schemeClr val="bg1"/>
                </a:solidFill>
                <a:latin typeface="Segoe UI Semilight" panose="020B0402040204020203" pitchFamily="34" charset="0"/>
                <a:cs typeface="Segoe UI Semilight" panose="020B0402040204020203" pitchFamily="34" charset="0"/>
              </a:rPr>
              <a:t>Outline processing</a:t>
            </a:r>
            <a:br>
              <a:rPr lang="en-US" sz="1200" kern="0" dirty="0">
                <a:solidFill>
                  <a:schemeClr val="bg1"/>
                </a:solidFill>
                <a:latin typeface="Segoe UI Semilight" panose="020B0402040204020203" pitchFamily="34" charset="0"/>
                <a:cs typeface="Segoe UI Semilight" panose="020B0402040204020203" pitchFamily="34" charset="0"/>
              </a:rPr>
            </a:br>
            <a:r>
              <a:rPr lang="en-US" sz="1200" kern="0" dirty="0">
                <a:solidFill>
                  <a:schemeClr val="bg1"/>
                </a:solidFill>
                <a:latin typeface="Segoe UI Semilight" panose="020B0402040204020203" pitchFamily="34" charset="0"/>
                <a:cs typeface="Segoe UI Semilight" panose="020B0402040204020203" pitchFamily="34" charset="0"/>
              </a:rPr>
              <a:t>purposes and use cases</a:t>
            </a:r>
          </a:p>
          <a:p>
            <a:pPr marL="285750" indent="-285750" defTabSz="914225">
              <a:spcAft>
                <a:spcPts val="600"/>
              </a:spcAft>
              <a:buFont typeface="Arial" panose="020B0604020202020204" pitchFamily="34" charset="0"/>
              <a:buChar char="•"/>
              <a:defRPr/>
            </a:pPr>
            <a:r>
              <a:rPr lang="en-US" sz="1200" kern="0" dirty="0">
                <a:solidFill>
                  <a:schemeClr val="bg1"/>
                </a:solidFill>
                <a:latin typeface="Segoe UI Semilight" panose="020B0402040204020203" pitchFamily="34" charset="0"/>
                <a:cs typeface="Segoe UI Semilight" panose="020B0402040204020203" pitchFamily="34" charset="0"/>
              </a:rPr>
              <a:t>Define data retention</a:t>
            </a:r>
            <a:br>
              <a:rPr lang="en-US" sz="1200" kern="0" dirty="0">
                <a:solidFill>
                  <a:schemeClr val="bg1"/>
                </a:solidFill>
                <a:latin typeface="Segoe UI Semilight" panose="020B0402040204020203" pitchFamily="34" charset="0"/>
                <a:cs typeface="Segoe UI Semilight" panose="020B0402040204020203" pitchFamily="34" charset="0"/>
              </a:rPr>
            </a:br>
            <a:r>
              <a:rPr lang="en-US" sz="1200" kern="0" dirty="0">
                <a:solidFill>
                  <a:schemeClr val="bg1"/>
                </a:solidFill>
                <a:latin typeface="Segoe UI Semilight" panose="020B0402040204020203" pitchFamily="34" charset="0"/>
                <a:cs typeface="Segoe UI Semilight" panose="020B0402040204020203" pitchFamily="34" charset="0"/>
              </a:rPr>
              <a:t>and deletion policies</a:t>
            </a:r>
          </a:p>
        </p:txBody>
      </p:sp>
      <p:grpSp>
        <p:nvGrpSpPr>
          <p:cNvPr id="6" name="Group 5"/>
          <p:cNvGrpSpPr/>
          <p:nvPr/>
        </p:nvGrpSpPr>
        <p:grpSpPr>
          <a:xfrm>
            <a:off x="971758" y="1315238"/>
            <a:ext cx="1703930" cy="1703930"/>
            <a:chOff x="748624" y="1391440"/>
            <a:chExt cx="1703930" cy="1703930"/>
          </a:xfrm>
        </p:grpSpPr>
        <p:sp>
          <p:nvSpPr>
            <p:cNvPr id="14" name="Oval 13"/>
            <p:cNvSpPr/>
            <p:nvPr/>
          </p:nvSpPr>
          <p:spPr bwMode="auto">
            <a:xfrm>
              <a:off x="748624" y="1391440"/>
              <a:ext cx="1703930" cy="1703930"/>
            </a:xfrm>
            <a:prstGeom prst="ellipse">
              <a:avLst/>
            </a:prstGeom>
            <a:solidFill>
              <a:schemeClr val="tx2">
                <a:alpha val="90000"/>
              </a:schemeClr>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a:solidFill>
                  <a:schemeClr val="tx2"/>
                </a:solidFill>
                <a:ea typeface="Segoe UI" pitchFamily="34" charset="0"/>
                <a:cs typeface="Segoe UI" pitchFamily="34" charset="0"/>
              </a:endParaRPr>
            </a:p>
          </p:txBody>
        </p:sp>
        <p:pic>
          <p:nvPicPr>
            <p:cNvPr id="3" name="Picture 2"/>
            <p:cNvPicPr>
              <a:picLocks noChangeAspect="1"/>
            </p:cNvPicPr>
            <p:nvPr/>
          </p:nvPicPr>
          <p:blipFill>
            <a:blip r:embed="rId5"/>
            <a:stretch>
              <a:fillRect/>
            </a:stretch>
          </p:blipFill>
          <p:spPr>
            <a:xfrm>
              <a:off x="1210246" y="2020146"/>
              <a:ext cx="780685" cy="494434"/>
            </a:xfrm>
            <a:prstGeom prst="rect">
              <a:avLst/>
            </a:prstGeom>
          </p:spPr>
        </p:pic>
      </p:grpSp>
      <p:grpSp>
        <p:nvGrpSpPr>
          <p:cNvPr id="10" name="Group 9"/>
          <p:cNvGrpSpPr/>
          <p:nvPr/>
        </p:nvGrpSpPr>
        <p:grpSpPr>
          <a:xfrm>
            <a:off x="3842907" y="1315238"/>
            <a:ext cx="1703930" cy="1703930"/>
            <a:chOff x="3661067" y="1391440"/>
            <a:chExt cx="1703930" cy="1703930"/>
          </a:xfrm>
        </p:grpSpPr>
        <p:sp>
          <p:nvSpPr>
            <p:cNvPr id="20" name="Oval 19"/>
            <p:cNvSpPr/>
            <p:nvPr/>
          </p:nvSpPr>
          <p:spPr bwMode="auto">
            <a:xfrm>
              <a:off x="3661067" y="1391440"/>
              <a:ext cx="1703930" cy="1703930"/>
            </a:xfrm>
            <a:prstGeom prst="ellipse">
              <a:avLst/>
            </a:prstGeom>
            <a:solidFill>
              <a:schemeClr val="tx2">
                <a:alpha val="90000"/>
              </a:schemeClr>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a:solidFill>
                  <a:schemeClr val="tx2"/>
                </a:solidFill>
                <a:ea typeface="Segoe UI" pitchFamily="34" charset="0"/>
                <a:cs typeface="Segoe UI" pitchFamily="34" charset="0"/>
              </a:endParaRPr>
            </a:p>
          </p:txBody>
        </p:sp>
        <p:pic>
          <p:nvPicPr>
            <p:cNvPr id="7" name="Picture 6"/>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193660" y="1888548"/>
              <a:ext cx="638741" cy="709714"/>
            </a:xfrm>
            <a:prstGeom prst="rect">
              <a:avLst/>
            </a:prstGeom>
          </p:spPr>
        </p:pic>
      </p:grpSp>
      <p:grpSp>
        <p:nvGrpSpPr>
          <p:cNvPr id="13" name="Group 12"/>
          <p:cNvGrpSpPr/>
          <p:nvPr/>
        </p:nvGrpSpPr>
        <p:grpSpPr>
          <a:xfrm>
            <a:off x="6715001" y="1315238"/>
            <a:ext cx="1703930" cy="1703930"/>
            <a:chOff x="6583831" y="1391440"/>
            <a:chExt cx="1703930" cy="1703930"/>
          </a:xfrm>
        </p:grpSpPr>
        <p:sp>
          <p:nvSpPr>
            <p:cNvPr id="22" name="Oval 21"/>
            <p:cNvSpPr/>
            <p:nvPr/>
          </p:nvSpPr>
          <p:spPr bwMode="auto">
            <a:xfrm>
              <a:off x="6583831" y="1391440"/>
              <a:ext cx="1703930" cy="1703930"/>
            </a:xfrm>
            <a:prstGeom prst="ellipse">
              <a:avLst/>
            </a:prstGeom>
            <a:solidFill>
              <a:schemeClr val="tx2">
                <a:alpha val="90000"/>
              </a:schemeClr>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a:solidFill>
                  <a:schemeClr val="tx2"/>
                </a:solidFill>
                <a:ea typeface="Segoe UI" pitchFamily="34" charset="0"/>
                <a:cs typeface="Segoe UI" pitchFamily="34" charset="0"/>
              </a:endParaRPr>
            </a:p>
          </p:txBody>
        </p:sp>
        <p:pic>
          <p:nvPicPr>
            <p:cNvPr id="4" name="Picture 3"/>
            <p:cNvPicPr>
              <a:picLocks noChangeAspect="1"/>
            </p:cNvPicPr>
            <p:nvPr/>
          </p:nvPicPr>
          <p:blipFill>
            <a:blip r:embed="rId7"/>
            <a:stretch>
              <a:fillRect/>
            </a:stretch>
          </p:blipFill>
          <p:spPr>
            <a:xfrm>
              <a:off x="7099478" y="1816223"/>
              <a:ext cx="819727" cy="854364"/>
            </a:xfrm>
            <a:prstGeom prst="rect">
              <a:avLst/>
            </a:prstGeom>
          </p:spPr>
        </p:pic>
      </p:grpSp>
      <p:grpSp>
        <p:nvGrpSpPr>
          <p:cNvPr id="15" name="Group 14"/>
          <p:cNvGrpSpPr/>
          <p:nvPr/>
        </p:nvGrpSpPr>
        <p:grpSpPr>
          <a:xfrm>
            <a:off x="9565313" y="1315238"/>
            <a:ext cx="1703930" cy="1703930"/>
            <a:chOff x="9412910" y="1391440"/>
            <a:chExt cx="1703930" cy="1703930"/>
          </a:xfrm>
        </p:grpSpPr>
        <p:sp>
          <p:nvSpPr>
            <p:cNvPr id="21" name="Oval 20"/>
            <p:cNvSpPr/>
            <p:nvPr/>
          </p:nvSpPr>
          <p:spPr bwMode="auto">
            <a:xfrm>
              <a:off x="9412910" y="1391440"/>
              <a:ext cx="1703930" cy="1703930"/>
            </a:xfrm>
            <a:prstGeom prst="ellipse">
              <a:avLst/>
            </a:prstGeom>
            <a:solidFill>
              <a:schemeClr val="tx2">
                <a:alpha val="90000"/>
              </a:schemeClr>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a:solidFill>
                  <a:schemeClr val="tx2"/>
                </a:solidFill>
                <a:ea typeface="Segoe UI" pitchFamily="34" charset="0"/>
                <a:cs typeface="Segoe UI" pitchFamily="34" charset="0"/>
              </a:endParaRPr>
            </a:p>
          </p:txBody>
        </p:sp>
        <p:pic>
          <p:nvPicPr>
            <p:cNvPr id="30" name="Picture 29"/>
            <p:cNvPicPr>
              <a:picLocks noChangeAspect="1"/>
            </p:cNvPicPr>
            <p:nvPr/>
          </p:nvPicPr>
          <p:blipFill>
            <a:blip r:embed="rId8">
              <a:lum bright="100000"/>
            </a:blip>
            <a:stretch>
              <a:fillRect/>
            </a:stretch>
          </p:blipFill>
          <p:spPr>
            <a:xfrm>
              <a:off x="9924580" y="1889498"/>
              <a:ext cx="680590" cy="707814"/>
            </a:xfrm>
            <a:prstGeom prst="rect">
              <a:avLst/>
            </a:prstGeom>
          </p:spPr>
        </p:pic>
      </p:grpSp>
    </p:spTree>
    <p:extLst>
      <p:ext uri="{BB962C8B-B14F-4D97-AF65-F5344CB8AC3E}">
        <p14:creationId xmlns:p14="http://schemas.microsoft.com/office/powerpoint/2010/main" val="3441291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250"/>
                                        <p:tgtEl>
                                          <p:spTgt spid="27"/>
                                        </p:tgtEl>
                                      </p:cBhvr>
                                    </p:animEffect>
                                  </p:childTnLst>
                                </p:cTn>
                              </p:par>
                              <p:par>
                                <p:cTn id="8" presetID="35" presetClass="path" presetSubtype="0" decel="100000" fill="hold" grpId="1" nodeType="withEffect">
                                  <p:stCondLst>
                                    <p:cond delay="0"/>
                                  </p:stCondLst>
                                  <p:childTnLst>
                                    <p:animMotion origin="layout" path="M -7.19939E-7 3.13209E-7 L -0.19198 3.13209E-7 " pathEditMode="relative" rAng="0" ptsTypes="AA">
                                      <p:cBhvr>
                                        <p:cTn id="9" dur="1750" spd="-100000" fill="hold"/>
                                        <p:tgtEl>
                                          <p:spTgt spid="27"/>
                                        </p:tgtEl>
                                        <p:attrNameLst>
                                          <p:attrName>ppt_x</p:attrName>
                                          <p:attrName>ppt_y</p:attrName>
                                        </p:attrNameLst>
                                      </p:cBhvr>
                                      <p:rCtr x="-9599" y="0"/>
                                    </p:animMotion>
                                  </p:childTnLst>
                                </p:cTn>
                              </p:par>
                              <p:par>
                                <p:cTn id="10" presetID="10" presetClass="entr" presetSubtype="0" fill="hold" grpId="0" nodeType="withEffect">
                                  <p:stCondLst>
                                    <p:cond delay="100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250"/>
                                        <p:tgtEl>
                                          <p:spTgt spid="5"/>
                                        </p:tgtEl>
                                      </p:cBhvr>
                                    </p:animEffect>
                                  </p:childTnLst>
                                </p:cTn>
                              </p:par>
                              <p:par>
                                <p:cTn id="13" presetID="35" presetClass="path" presetSubtype="0" decel="100000" fill="hold" grpId="1" nodeType="withEffect">
                                  <p:stCondLst>
                                    <p:cond delay="0"/>
                                  </p:stCondLst>
                                  <p:childTnLst>
                                    <p:animMotion origin="layout" path="M 3.82946E-7 3.13209E-7 L -0.19198 3.13209E-7 " pathEditMode="relative" rAng="0" ptsTypes="AA">
                                      <p:cBhvr>
                                        <p:cTn id="14" dur="1750" spd="-100000" fill="hold"/>
                                        <p:tgtEl>
                                          <p:spTgt spid="5"/>
                                        </p:tgtEl>
                                        <p:attrNameLst>
                                          <p:attrName>ppt_x</p:attrName>
                                          <p:attrName>ppt_y</p:attrName>
                                        </p:attrNameLst>
                                      </p:cBhvr>
                                      <p:rCtr x="-9599" y="0"/>
                                    </p:animMotion>
                                  </p:childTnLst>
                                </p:cTn>
                              </p:par>
                              <p:par>
                                <p:cTn id="15" presetID="10" presetClass="entr" presetSubtype="0" fill="hold" grpId="0" nodeType="withEffect">
                                  <p:stCondLst>
                                    <p:cond delay="100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250"/>
                                        <p:tgtEl>
                                          <p:spTgt spid="16"/>
                                        </p:tgtEl>
                                      </p:cBhvr>
                                    </p:animEffect>
                                  </p:childTnLst>
                                </p:cTn>
                              </p:par>
                              <p:par>
                                <p:cTn id="18" presetID="35" presetClass="path" presetSubtype="0" decel="100000" fill="hold" grpId="1" nodeType="withEffect">
                                  <p:stCondLst>
                                    <p:cond delay="0"/>
                                  </p:stCondLst>
                                  <p:childTnLst>
                                    <p:animMotion origin="layout" path="M 2.91667E-6 -4.44444E-6 L -0.19193 -4.44444E-6 " pathEditMode="relative" rAng="0" ptsTypes="AA">
                                      <p:cBhvr>
                                        <p:cTn id="19" dur="1750" spd="-100000" fill="hold"/>
                                        <p:tgtEl>
                                          <p:spTgt spid="16"/>
                                        </p:tgtEl>
                                        <p:attrNameLst>
                                          <p:attrName>ppt_x</p:attrName>
                                          <p:attrName>ppt_y</p:attrName>
                                        </p:attrNameLst>
                                      </p:cBhvr>
                                      <p:rCtr x="-9596" y="0"/>
                                    </p:animMotion>
                                  </p:childTnLst>
                                </p:cTn>
                              </p:par>
                              <p:par>
                                <p:cTn id="20" presetID="10" presetClass="entr" presetSubtype="0" fill="hold" grpId="0" nodeType="withEffect">
                                  <p:stCondLst>
                                    <p:cond delay="100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250"/>
                                        <p:tgtEl>
                                          <p:spTgt spid="9"/>
                                        </p:tgtEl>
                                      </p:cBhvr>
                                    </p:animEffect>
                                  </p:childTnLst>
                                </p:cTn>
                              </p:par>
                              <p:par>
                                <p:cTn id="23" presetID="35" presetClass="path" presetSubtype="0" decel="100000" fill="hold" grpId="1" nodeType="withEffect">
                                  <p:stCondLst>
                                    <p:cond delay="0"/>
                                  </p:stCondLst>
                                  <p:childTnLst>
                                    <p:animMotion origin="layout" path="M 7.19939E-7 3.13209E-7 L -0.19198 3.13209E-7 " pathEditMode="relative" rAng="0" ptsTypes="AA">
                                      <p:cBhvr>
                                        <p:cTn id="24" dur="1750" spd="-100000" fill="hold"/>
                                        <p:tgtEl>
                                          <p:spTgt spid="9"/>
                                        </p:tgtEl>
                                        <p:attrNameLst>
                                          <p:attrName>ppt_x</p:attrName>
                                          <p:attrName>ppt_y</p:attrName>
                                        </p:attrNameLst>
                                      </p:cBhvr>
                                      <p:rCtr x="-9599"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6" grpId="1"/>
      <p:bldP spid="5" grpId="0"/>
      <p:bldP spid="5" grpId="1"/>
      <p:bldP spid="27" grpId="0"/>
      <p:bldP spid="27" grpId="1"/>
      <p:bldP spid="9" grpId="0"/>
      <p:bldP spid="9"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1" name="Group 240"/>
          <p:cNvGrpSpPr/>
          <p:nvPr/>
        </p:nvGrpSpPr>
        <p:grpSpPr>
          <a:xfrm rot="16200000">
            <a:off x="3865825" y="1065718"/>
            <a:ext cx="4384613" cy="4384613"/>
            <a:chOff x="3845967" y="1200150"/>
            <a:chExt cx="4472534" cy="4472534"/>
          </a:xfrm>
        </p:grpSpPr>
        <p:sp>
          <p:nvSpPr>
            <p:cNvPr id="242" name="Oval 241"/>
            <p:cNvSpPr/>
            <p:nvPr/>
          </p:nvSpPr>
          <p:spPr bwMode="auto">
            <a:xfrm>
              <a:off x="3845967" y="1200150"/>
              <a:ext cx="4472534" cy="4472534"/>
            </a:xfrm>
            <a:prstGeom prst="ellipse">
              <a:avLst/>
            </a:prstGeom>
            <a:noFill/>
            <a:ln w="19050">
              <a:no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pPr>
              <a:endParaRPr lang="en-US" sz="2307" dirty="0">
                <a:gradFill>
                  <a:gsLst>
                    <a:gs pos="0">
                      <a:srgbClr val="FFFFFF"/>
                    </a:gs>
                    <a:gs pos="100000">
                      <a:srgbClr val="FFFFFF"/>
                    </a:gs>
                  </a:gsLst>
                  <a:lin ang="5400000" scaled="0"/>
                </a:gradFill>
                <a:ea typeface="Segoe UI" pitchFamily="34" charset="0"/>
                <a:cs typeface="Segoe UI" pitchFamily="34" charset="0"/>
              </a:endParaRPr>
            </a:p>
          </p:txBody>
        </p:sp>
        <p:sp>
          <p:nvSpPr>
            <p:cNvPr id="243" name="Oval 242"/>
            <p:cNvSpPr/>
            <p:nvPr/>
          </p:nvSpPr>
          <p:spPr bwMode="auto">
            <a:xfrm>
              <a:off x="4095090" y="1449278"/>
              <a:ext cx="3974287" cy="3974288"/>
            </a:xfrm>
            <a:prstGeom prst="ellipse">
              <a:avLst/>
            </a:prstGeom>
            <a:noFill/>
            <a:ln w="19050">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pPr>
              <a:endParaRPr lang="en-US" sz="2307" dirty="0">
                <a:gradFill>
                  <a:gsLst>
                    <a:gs pos="0">
                      <a:srgbClr val="FFFFFF"/>
                    </a:gs>
                    <a:gs pos="100000">
                      <a:srgbClr val="FFFFFF"/>
                    </a:gs>
                  </a:gsLst>
                  <a:lin ang="5400000" scaled="0"/>
                </a:gradFill>
                <a:ea typeface="Segoe UI" pitchFamily="34" charset="0"/>
                <a:cs typeface="Segoe UI" pitchFamily="34" charset="0"/>
              </a:endParaRPr>
            </a:p>
          </p:txBody>
        </p:sp>
        <p:grpSp>
          <p:nvGrpSpPr>
            <p:cNvPr id="244" name="Group 243"/>
            <p:cNvGrpSpPr/>
            <p:nvPr/>
          </p:nvGrpSpPr>
          <p:grpSpPr>
            <a:xfrm rot="9000000">
              <a:off x="4267004" y="4361960"/>
              <a:ext cx="199560" cy="154999"/>
              <a:chOff x="7757350" y="3430894"/>
              <a:chExt cx="183659" cy="142649"/>
            </a:xfrm>
          </p:grpSpPr>
          <p:sp useBgFill="1">
            <p:nvSpPr>
              <p:cNvPr id="251" name="Rectangle 250"/>
              <p:cNvSpPr/>
              <p:nvPr/>
            </p:nvSpPr>
            <p:spPr bwMode="auto">
              <a:xfrm>
                <a:off x="7757350" y="3517432"/>
                <a:ext cx="183659" cy="56111"/>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252" name="Freeform 9"/>
              <p:cNvSpPr>
                <a:spLocks/>
              </p:cNvSpPr>
              <p:nvPr/>
            </p:nvSpPr>
            <p:spPr bwMode="auto">
              <a:xfrm rot="5400000">
                <a:off x="7804728" y="3390147"/>
                <a:ext cx="88902" cy="170396"/>
              </a:xfrm>
              <a:custGeom>
                <a:avLst/>
                <a:gdLst>
                  <a:gd name="T0" fmla="*/ 0 w 72"/>
                  <a:gd name="T1" fmla="*/ 0 h 138"/>
                  <a:gd name="T2" fmla="*/ 72 w 72"/>
                  <a:gd name="T3" fmla="*/ 69 h 138"/>
                  <a:gd name="T4" fmla="*/ 0 w 72"/>
                  <a:gd name="T5" fmla="*/ 138 h 138"/>
                </a:gdLst>
                <a:ahLst/>
                <a:cxnLst>
                  <a:cxn ang="0">
                    <a:pos x="T0" y="T1"/>
                  </a:cxn>
                  <a:cxn ang="0">
                    <a:pos x="T2" y="T3"/>
                  </a:cxn>
                  <a:cxn ang="0">
                    <a:pos x="T4" y="T5"/>
                  </a:cxn>
                </a:cxnLst>
                <a:rect l="0" t="0" r="r" b="b"/>
                <a:pathLst>
                  <a:path w="72" h="138">
                    <a:moveTo>
                      <a:pt x="0" y="0"/>
                    </a:moveTo>
                    <a:lnTo>
                      <a:pt x="72" y="69"/>
                    </a:lnTo>
                    <a:lnTo>
                      <a:pt x="0" y="138"/>
                    </a:lnTo>
                  </a:path>
                </a:pathLst>
              </a:custGeom>
              <a:noFill/>
              <a:ln w="19050">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pPr>
                <a:endParaRPr lang="en-US" sz="2307"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245" name="Group 244"/>
            <p:cNvGrpSpPr/>
            <p:nvPr/>
          </p:nvGrpSpPr>
          <p:grpSpPr>
            <a:xfrm rot="16200000" flipH="1">
              <a:off x="5952459" y="1373253"/>
              <a:ext cx="199560" cy="154999"/>
              <a:chOff x="7757350" y="3430894"/>
              <a:chExt cx="183659" cy="142649"/>
            </a:xfrm>
          </p:grpSpPr>
          <p:sp useBgFill="1">
            <p:nvSpPr>
              <p:cNvPr id="249" name="Rectangle 248"/>
              <p:cNvSpPr/>
              <p:nvPr/>
            </p:nvSpPr>
            <p:spPr bwMode="auto">
              <a:xfrm>
                <a:off x="7757350" y="3517432"/>
                <a:ext cx="183659" cy="56111"/>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250" name="Freeform 9"/>
              <p:cNvSpPr>
                <a:spLocks/>
              </p:cNvSpPr>
              <p:nvPr/>
            </p:nvSpPr>
            <p:spPr bwMode="auto">
              <a:xfrm rot="5400000">
                <a:off x="7804728" y="3390147"/>
                <a:ext cx="88902" cy="170396"/>
              </a:xfrm>
              <a:custGeom>
                <a:avLst/>
                <a:gdLst>
                  <a:gd name="T0" fmla="*/ 0 w 72"/>
                  <a:gd name="T1" fmla="*/ 0 h 138"/>
                  <a:gd name="T2" fmla="*/ 72 w 72"/>
                  <a:gd name="T3" fmla="*/ 69 h 138"/>
                  <a:gd name="T4" fmla="*/ 0 w 72"/>
                  <a:gd name="T5" fmla="*/ 138 h 138"/>
                </a:gdLst>
                <a:ahLst/>
                <a:cxnLst>
                  <a:cxn ang="0">
                    <a:pos x="T0" y="T1"/>
                  </a:cxn>
                  <a:cxn ang="0">
                    <a:pos x="T2" y="T3"/>
                  </a:cxn>
                  <a:cxn ang="0">
                    <a:pos x="T4" y="T5"/>
                  </a:cxn>
                </a:cxnLst>
                <a:rect l="0" t="0" r="r" b="b"/>
                <a:pathLst>
                  <a:path w="72" h="138">
                    <a:moveTo>
                      <a:pt x="0" y="0"/>
                    </a:moveTo>
                    <a:lnTo>
                      <a:pt x="72" y="69"/>
                    </a:lnTo>
                    <a:lnTo>
                      <a:pt x="0" y="138"/>
                    </a:lnTo>
                  </a:path>
                </a:pathLst>
              </a:custGeom>
              <a:noFill/>
              <a:ln w="19050">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pPr>
                <a:endParaRPr lang="en-US" sz="2307"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246" name="Group 245"/>
            <p:cNvGrpSpPr/>
            <p:nvPr/>
          </p:nvGrpSpPr>
          <p:grpSpPr>
            <a:xfrm rot="12600000" flipV="1">
              <a:off x="7684287" y="4372782"/>
              <a:ext cx="199560" cy="154999"/>
              <a:chOff x="7757350" y="3430894"/>
              <a:chExt cx="183659" cy="142649"/>
            </a:xfrm>
          </p:grpSpPr>
          <p:sp useBgFill="1">
            <p:nvSpPr>
              <p:cNvPr id="247" name="Rectangle 246"/>
              <p:cNvSpPr/>
              <p:nvPr/>
            </p:nvSpPr>
            <p:spPr bwMode="auto">
              <a:xfrm>
                <a:off x="7757350" y="3517432"/>
                <a:ext cx="183659" cy="56111"/>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248" name="Freeform 150"/>
              <p:cNvSpPr>
                <a:spLocks/>
              </p:cNvSpPr>
              <p:nvPr/>
            </p:nvSpPr>
            <p:spPr bwMode="auto">
              <a:xfrm rot="5400000">
                <a:off x="7804728" y="3390147"/>
                <a:ext cx="88902" cy="170396"/>
              </a:xfrm>
              <a:custGeom>
                <a:avLst/>
                <a:gdLst>
                  <a:gd name="T0" fmla="*/ 0 w 72"/>
                  <a:gd name="T1" fmla="*/ 0 h 138"/>
                  <a:gd name="T2" fmla="*/ 72 w 72"/>
                  <a:gd name="T3" fmla="*/ 69 h 138"/>
                  <a:gd name="T4" fmla="*/ 0 w 72"/>
                  <a:gd name="T5" fmla="*/ 138 h 138"/>
                </a:gdLst>
                <a:ahLst/>
                <a:cxnLst>
                  <a:cxn ang="0">
                    <a:pos x="T0" y="T1"/>
                  </a:cxn>
                  <a:cxn ang="0">
                    <a:pos x="T2" y="T3"/>
                  </a:cxn>
                  <a:cxn ang="0">
                    <a:pos x="T4" y="T5"/>
                  </a:cxn>
                </a:cxnLst>
                <a:rect l="0" t="0" r="r" b="b"/>
                <a:pathLst>
                  <a:path w="72" h="138">
                    <a:moveTo>
                      <a:pt x="0" y="0"/>
                    </a:moveTo>
                    <a:lnTo>
                      <a:pt x="72" y="69"/>
                    </a:lnTo>
                    <a:lnTo>
                      <a:pt x="0" y="138"/>
                    </a:lnTo>
                  </a:path>
                </a:pathLst>
              </a:custGeom>
              <a:noFill/>
              <a:ln w="19050">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pPr>
                <a:endParaRPr lang="en-US" sz="2307" dirty="0">
                  <a:gradFill>
                    <a:gsLst>
                      <a:gs pos="0">
                        <a:srgbClr val="FFFFFF"/>
                      </a:gs>
                      <a:gs pos="100000">
                        <a:srgbClr val="FFFFFF"/>
                      </a:gs>
                    </a:gsLst>
                    <a:lin ang="5400000" scaled="0"/>
                  </a:gradFill>
                  <a:ea typeface="Segoe UI" pitchFamily="34" charset="0"/>
                  <a:cs typeface="Segoe UI" pitchFamily="34" charset="0"/>
                </a:endParaRPr>
              </a:p>
            </p:txBody>
          </p:sp>
        </p:grpSp>
      </p:grpSp>
      <p:sp>
        <p:nvSpPr>
          <p:cNvPr id="258" name="Oval 257"/>
          <p:cNvSpPr/>
          <p:nvPr/>
        </p:nvSpPr>
        <p:spPr bwMode="auto">
          <a:xfrm>
            <a:off x="4014038" y="1925668"/>
            <a:ext cx="720212" cy="720212"/>
          </a:xfrm>
          <a:prstGeom prst="ellipse">
            <a:avLst/>
          </a:prstGeom>
          <a:solidFill>
            <a:schemeClr val="tx2"/>
          </a:solidFill>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pPr>
            <a:endParaRPr lang="en-US" sz="2307" dirty="0">
              <a:gradFill>
                <a:gsLst>
                  <a:gs pos="0">
                    <a:srgbClr val="FFFFFF"/>
                  </a:gs>
                  <a:gs pos="100000">
                    <a:srgbClr val="FFFFFF"/>
                  </a:gs>
                </a:gsLst>
                <a:lin ang="5400000" scaled="0"/>
              </a:gradFill>
              <a:ea typeface="Segoe UI" pitchFamily="34" charset="0"/>
              <a:cs typeface="Segoe UI" pitchFamily="34" charset="0"/>
            </a:endParaRPr>
          </a:p>
        </p:txBody>
      </p:sp>
      <p:sp>
        <p:nvSpPr>
          <p:cNvPr id="261" name="Oval 260"/>
          <p:cNvSpPr/>
          <p:nvPr/>
        </p:nvSpPr>
        <p:spPr bwMode="auto">
          <a:xfrm>
            <a:off x="7377500" y="1925668"/>
            <a:ext cx="720212" cy="720212"/>
          </a:xfrm>
          <a:prstGeom prst="ellipse">
            <a:avLst/>
          </a:prstGeom>
          <a:solidFill>
            <a:schemeClr val="tx2"/>
          </a:solidFill>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pPr>
            <a:endParaRPr lang="en-US" sz="2307" dirty="0">
              <a:gradFill>
                <a:gsLst>
                  <a:gs pos="0">
                    <a:srgbClr val="FFFFFF"/>
                  </a:gs>
                  <a:gs pos="100000">
                    <a:srgbClr val="FFFFFF"/>
                  </a:gs>
                </a:gsLst>
                <a:lin ang="5400000" scaled="0"/>
              </a:gradFill>
              <a:ea typeface="Segoe UI" pitchFamily="34" charset="0"/>
              <a:cs typeface="Segoe UI" pitchFamily="34" charset="0"/>
            </a:endParaRPr>
          </a:p>
        </p:txBody>
      </p:sp>
      <p:sp>
        <p:nvSpPr>
          <p:cNvPr id="264" name="Oval 263"/>
          <p:cNvSpPr/>
          <p:nvPr/>
        </p:nvSpPr>
        <p:spPr bwMode="auto">
          <a:xfrm>
            <a:off x="5698025" y="4841627"/>
            <a:ext cx="720212" cy="720212"/>
          </a:xfrm>
          <a:prstGeom prst="ellipse">
            <a:avLst/>
          </a:prstGeom>
          <a:solidFill>
            <a:schemeClr val="tx2"/>
          </a:solidFill>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pPr>
            <a:endParaRPr lang="en-US" sz="2307" dirty="0">
              <a:gradFill>
                <a:gsLst>
                  <a:gs pos="0">
                    <a:srgbClr val="FFFFFF"/>
                  </a:gs>
                  <a:gs pos="100000">
                    <a:srgbClr val="FFFFFF"/>
                  </a:gs>
                </a:gsLst>
                <a:lin ang="5400000" scaled="0"/>
              </a:gradFill>
              <a:ea typeface="Segoe UI" pitchFamily="34" charset="0"/>
              <a:cs typeface="Segoe UI" pitchFamily="34" charset="0"/>
            </a:endParaRPr>
          </a:p>
        </p:txBody>
      </p:sp>
      <p:grpSp>
        <p:nvGrpSpPr>
          <p:cNvPr id="4" name="Group 3"/>
          <p:cNvGrpSpPr/>
          <p:nvPr/>
        </p:nvGrpSpPr>
        <p:grpSpPr>
          <a:xfrm>
            <a:off x="4667967" y="2584564"/>
            <a:ext cx="2819713" cy="1336787"/>
            <a:chOff x="4381403" y="2724669"/>
            <a:chExt cx="2819713" cy="1336787"/>
          </a:xfrm>
        </p:grpSpPr>
        <p:sp>
          <p:nvSpPr>
            <p:cNvPr id="256" name="TextBox 255"/>
            <p:cNvSpPr txBox="1"/>
            <p:nvPr/>
          </p:nvSpPr>
          <p:spPr>
            <a:xfrm>
              <a:off x="4381403" y="3445903"/>
              <a:ext cx="2819713" cy="615553"/>
            </a:xfrm>
            <a:prstGeom prst="rect">
              <a:avLst/>
            </a:prstGeom>
            <a:noFill/>
            <a:ln w="25400">
              <a:noFill/>
              <a:miter lim="800000"/>
            </a:ln>
          </p:spPr>
          <p:txBody>
            <a:bodyPr wrap="square" lIns="0" tIns="0" rIns="0" bIns="0" rtlCol="0" anchor="ctr">
              <a:spAutoFit/>
            </a:bodyPr>
            <a:lstStyle/>
            <a:p>
              <a:pPr algn="ctr"/>
              <a:r>
                <a:rPr lang="en-US" sz="2000" kern="0" spc="120" dirty="0">
                  <a:solidFill>
                    <a:schemeClr val="tx2"/>
                  </a:solidFill>
                  <a:ea typeface="Segoe UI Black" panose="020B0A02040204020203" pitchFamily="34" charset="0"/>
                  <a:cs typeface="Segoe UI Black" panose="020B0A02040204020203" pitchFamily="34" charset="0"/>
                </a:rPr>
                <a:t>Protecting customer privacy with the GDPR</a:t>
              </a:r>
              <a:endParaRPr lang="en-US" sz="2000" b="1" dirty="0">
                <a:solidFill>
                  <a:schemeClr val="tx2"/>
                </a:solidFill>
              </a:endParaRPr>
            </a:p>
          </p:txBody>
        </p:sp>
        <p:sp>
          <p:nvSpPr>
            <p:cNvPr id="78" name="Freeform 63"/>
            <p:cNvSpPr>
              <a:spLocks noChangeAspect="1"/>
            </p:cNvSpPr>
            <p:nvPr/>
          </p:nvSpPr>
          <p:spPr bwMode="black">
            <a:xfrm>
              <a:off x="5525636" y="2724669"/>
              <a:ext cx="548640" cy="622982"/>
            </a:xfrm>
            <a:custGeom>
              <a:avLst/>
              <a:gdLst>
                <a:gd name="connsiteX0" fmla="*/ 671962 w 1342613"/>
                <a:gd name="connsiteY0" fmla="*/ 451283 h 1524532"/>
                <a:gd name="connsiteX1" fmla="*/ 485615 w 1342613"/>
                <a:gd name="connsiteY1" fmla="*/ 637630 h 1524532"/>
                <a:gd name="connsiteX2" fmla="*/ 540195 w 1342613"/>
                <a:gd name="connsiteY2" fmla="*/ 769397 h 1524532"/>
                <a:gd name="connsiteX3" fmla="*/ 580648 w 1342613"/>
                <a:gd name="connsiteY3" fmla="*/ 796671 h 1524532"/>
                <a:gd name="connsiteX4" fmla="*/ 525619 w 1342613"/>
                <a:gd name="connsiteY4" fmla="*/ 1087555 h 1524532"/>
                <a:gd name="connsiteX5" fmla="*/ 818303 w 1342613"/>
                <a:gd name="connsiteY5" fmla="*/ 1087555 h 1524532"/>
                <a:gd name="connsiteX6" fmla="*/ 763275 w 1342613"/>
                <a:gd name="connsiteY6" fmla="*/ 796673 h 1524532"/>
                <a:gd name="connsiteX7" fmla="*/ 803729 w 1342613"/>
                <a:gd name="connsiteY7" fmla="*/ 769397 h 1524532"/>
                <a:gd name="connsiteX8" fmla="*/ 858309 w 1342613"/>
                <a:gd name="connsiteY8" fmla="*/ 637630 h 1524532"/>
                <a:gd name="connsiteX9" fmla="*/ 671962 w 1342613"/>
                <a:gd name="connsiteY9" fmla="*/ 451283 h 1524532"/>
                <a:gd name="connsiteX10" fmla="*/ 665941 w 1342613"/>
                <a:gd name="connsiteY10" fmla="*/ 0 h 1524532"/>
                <a:gd name="connsiteX11" fmla="*/ 677983 w 1342613"/>
                <a:gd name="connsiteY11" fmla="*/ 12004 h 1524532"/>
                <a:gd name="connsiteX12" fmla="*/ 1015160 w 1342613"/>
                <a:gd name="connsiteY12" fmla="*/ 156055 h 1524532"/>
                <a:gd name="connsiteX13" fmla="*/ 1292127 w 1342613"/>
                <a:gd name="connsiteY13" fmla="*/ 84029 h 1524532"/>
                <a:gd name="connsiteX14" fmla="*/ 665941 w 1342613"/>
                <a:gd name="connsiteY14" fmla="*/ 1524532 h 1524532"/>
                <a:gd name="connsiteX15" fmla="*/ 51797 w 1342613"/>
                <a:gd name="connsiteY15" fmla="*/ 84029 h 1524532"/>
                <a:gd name="connsiteX16" fmla="*/ 328763 w 1342613"/>
                <a:gd name="connsiteY16" fmla="*/ 156055 h 1524532"/>
                <a:gd name="connsiteX17" fmla="*/ 665941 w 1342613"/>
                <a:gd name="connsiteY17" fmla="*/ 12004 h 1524532"/>
                <a:gd name="connsiteX18" fmla="*/ 665941 w 1342613"/>
                <a:gd name="connsiteY18" fmla="*/ 0 h 1524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42613" h="1524532">
                  <a:moveTo>
                    <a:pt x="671962" y="451283"/>
                  </a:moveTo>
                  <a:cubicBezTo>
                    <a:pt x="569045" y="451283"/>
                    <a:pt x="485615" y="534713"/>
                    <a:pt x="485615" y="637630"/>
                  </a:cubicBezTo>
                  <a:cubicBezTo>
                    <a:pt x="485615" y="689089"/>
                    <a:pt x="506472" y="735675"/>
                    <a:pt x="540195" y="769397"/>
                  </a:cubicBezTo>
                  <a:lnTo>
                    <a:pt x="580648" y="796671"/>
                  </a:lnTo>
                  <a:lnTo>
                    <a:pt x="525619" y="1087555"/>
                  </a:lnTo>
                  <a:lnTo>
                    <a:pt x="818303" y="1087555"/>
                  </a:lnTo>
                  <a:lnTo>
                    <a:pt x="763275" y="796673"/>
                  </a:lnTo>
                  <a:lnTo>
                    <a:pt x="803729" y="769397"/>
                  </a:lnTo>
                  <a:cubicBezTo>
                    <a:pt x="837452" y="735675"/>
                    <a:pt x="858309" y="689089"/>
                    <a:pt x="858309" y="637630"/>
                  </a:cubicBezTo>
                  <a:cubicBezTo>
                    <a:pt x="858309" y="534713"/>
                    <a:pt x="774879" y="451283"/>
                    <a:pt x="671962" y="451283"/>
                  </a:cubicBezTo>
                  <a:close/>
                  <a:moveTo>
                    <a:pt x="665941" y="0"/>
                  </a:moveTo>
                  <a:cubicBezTo>
                    <a:pt x="677983" y="0"/>
                    <a:pt x="677983" y="0"/>
                    <a:pt x="677983" y="12004"/>
                  </a:cubicBezTo>
                  <a:cubicBezTo>
                    <a:pt x="750235" y="72025"/>
                    <a:pt x="858613" y="156055"/>
                    <a:pt x="1015160" y="156055"/>
                  </a:cubicBezTo>
                  <a:cubicBezTo>
                    <a:pt x="1099454" y="156055"/>
                    <a:pt x="1195790" y="132046"/>
                    <a:pt x="1292127" y="84029"/>
                  </a:cubicBezTo>
                  <a:cubicBezTo>
                    <a:pt x="1460715" y="624218"/>
                    <a:pt x="1195790" y="1248436"/>
                    <a:pt x="665941" y="1524532"/>
                  </a:cubicBezTo>
                  <a:cubicBezTo>
                    <a:pt x="136091" y="1248436"/>
                    <a:pt x="-116792" y="624218"/>
                    <a:pt x="51797" y="84029"/>
                  </a:cubicBezTo>
                  <a:cubicBezTo>
                    <a:pt x="148133" y="132046"/>
                    <a:pt x="244469" y="156055"/>
                    <a:pt x="328763" y="156055"/>
                  </a:cubicBezTo>
                  <a:cubicBezTo>
                    <a:pt x="485310" y="156055"/>
                    <a:pt x="593688" y="72025"/>
                    <a:pt x="665941" y="12004"/>
                  </a:cubicBezTo>
                  <a:cubicBezTo>
                    <a:pt x="665941" y="0"/>
                    <a:pt x="665941" y="0"/>
                    <a:pt x="665941" y="0"/>
                  </a:cubicBezTo>
                  <a:close/>
                </a:path>
              </a:pathLst>
            </a:custGeom>
            <a:solidFill>
              <a:schemeClr val="bg2"/>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71177" tIns="56942" rIns="71177" bIns="56942"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362895" fontAlgn="base">
                <a:lnSpc>
                  <a:spcPct val="90000"/>
                </a:lnSpc>
                <a:spcBef>
                  <a:spcPct val="0"/>
                </a:spcBef>
                <a:spcAft>
                  <a:spcPct val="0"/>
                </a:spcAft>
              </a:pPr>
              <a:endParaRPr lang="en-US" sz="934" dirty="0">
                <a:gradFill>
                  <a:gsLst>
                    <a:gs pos="0">
                      <a:srgbClr val="FFFFFF"/>
                    </a:gs>
                    <a:gs pos="100000">
                      <a:srgbClr val="FFFFFF"/>
                    </a:gs>
                  </a:gsLst>
                  <a:lin ang="5400000" scaled="0"/>
                </a:gradFill>
                <a:ea typeface="Segoe UI" pitchFamily="34" charset="0"/>
                <a:cs typeface="Segoe UI" pitchFamily="34" charset="0"/>
              </a:endParaRPr>
            </a:p>
          </p:txBody>
        </p:sp>
      </p:grpSp>
      <p:sp>
        <p:nvSpPr>
          <p:cNvPr id="36" name="TextBox 35"/>
          <p:cNvSpPr txBox="1"/>
          <p:nvPr/>
        </p:nvSpPr>
        <p:spPr>
          <a:xfrm>
            <a:off x="4295820" y="5660091"/>
            <a:ext cx="3581400" cy="1043363"/>
          </a:xfrm>
          <a:prstGeom prst="rect">
            <a:avLst/>
          </a:prstGeom>
          <a:noFill/>
        </p:spPr>
        <p:txBody>
          <a:bodyPr wrap="square" lIns="182880" tIns="146304" rIns="182880" bIns="146304" rtlCol="0">
            <a:spAutoFit/>
          </a:bodyPr>
          <a:lstStyle/>
          <a:p>
            <a:pPr algn="ctr">
              <a:lnSpc>
                <a:spcPct val="90000"/>
              </a:lnSpc>
              <a:spcAft>
                <a:spcPts val="600"/>
              </a:spcAft>
            </a:pPr>
            <a:r>
              <a:rPr lang="en-US" dirty="0">
                <a:solidFill>
                  <a:schemeClr val="bg2">
                    <a:lumMod val="10000"/>
                  </a:schemeClr>
                </a:solidFill>
              </a:rPr>
              <a:t>Improved data policies to provide control to data subjects and ensure lawful processing</a:t>
            </a:r>
          </a:p>
        </p:txBody>
      </p:sp>
      <p:sp>
        <p:nvSpPr>
          <p:cNvPr id="37" name="TextBox 36"/>
          <p:cNvSpPr txBox="1"/>
          <p:nvPr/>
        </p:nvSpPr>
        <p:spPr>
          <a:xfrm>
            <a:off x="630563" y="2124198"/>
            <a:ext cx="3261360" cy="1043363"/>
          </a:xfrm>
          <a:prstGeom prst="rect">
            <a:avLst/>
          </a:prstGeom>
          <a:noFill/>
        </p:spPr>
        <p:txBody>
          <a:bodyPr wrap="square" lIns="182880" tIns="146304" rIns="182880" bIns="146304" rtlCol="0">
            <a:spAutoFit/>
          </a:bodyPr>
          <a:lstStyle/>
          <a:p>
            <a:pPr algn="ctr">
              <a:lnSpc>
                <a:spcPct val="90000"/>
              </a:lnSpc>
              <a:spcAft>
                <a:spcPts val="600"/>
              </a:spcAft>
            </a:pPr>
            <a:r>
              <a:rPr lang="en-US" dirty="0">
                <a:solidFill>
                  <a:schemeClr val="bg2">
                    <a:lumMod val="10000"/>
                  </a:schemeClr>
                </a:solidFill>
              </a:rPr>
              <a:t>Stricter control on where personal data is stored and how it is used</a:t>
            </a:r>
          </a:p>
        </p:txBody>
      </p:sp>
      <p:sp>
        <p:nvSpPr>
          <p:cNvPr id="38" name="TextBox 37"/>
          <p:cNvSpPr txBox="1"/>
          <p:nvPr/>
        </p:nvSpPr>
        <p:spPr>
          <a:xfrm>
            <a:off x="8468570" y="2124197"/>
            <a:ext cx="3419634" cy="1043363"/>
          </a:xfrm>
          <a:prstGeom prst="rect">
            <a:avLst/>
          </a:prstGeom>
          <a:noFill/>
        </p:spPr>
        <p:txBody>
          <a:bodyPr wrap="square" lIns="182880" tIns="146304" rIns="182880" bIns="146304" rtlCol="0">
            <a:spAutoFit/>
          </a:bodyPr>
          <a:lstStyle/>
          <a:p>
            <a:pPr algn="ctr">
              <a:lnSpc>
                <a:spcPct val="90000"/>
              </a:lnSpc>
              <a:spcAft>
                <a:spcPts val="600"/>
              </a:spcAft>
            </a:pPr>
            <a:r>
              <a:rPr lang="en-US" dirty="0">
                <a:solidFill>
                  <a:schemeClr val="bg2">
                    <a:lumMod val="10000"/>
                  </a:schemeClr>
                </a:solidFill>
              </a:rPr>
              <a:t>Better data governance </a:t>
            </a:r>
            <a:br>
              <a:rPr lang="en-US" dirty="0">
                <a:solidFill>
                  <a:schemeClr val="bg2">
                    <a:lumMod val="10000"/>
                  </a:schemeClr>
                </a:solidFill>
              </a:rPr>
            </a:br>
            <a:r>
              <a:rPr lang="en-US" dirty="0">
                <a:solidFill>
                  <a:schemeClr val="bg2">
                    <a:lumMod val="10000"/>
                  </a:schemeClr>
                </a:solidFill>
              </a:rPr>
              <a:t>tools for better transparency, recordkeeping and reporting</a:t>
            </a:r>
          </a:p>
        </p:txBody>
      </p:sp>
      <p:pic>
        <p:nvPicPr>
          <p:cNvPr id="39" name="Graphic 38" descr="Lock"/>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094164" y="2015954"/>
            <a:ext cx="539640" cy="539640"/>
          </a:xfrm>
          <a:prstGeom prst="rect">
            <a:avLst/>
          </a:prstGeom>
        </p:spPr>
      </p:pic>
      <p:pic>
        <p:nvPicPr>
          <p:cNvPr id="40" name="Graphic 39" descr="Scales of Justice"/>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5783811" y="4901944"/>
            <a:ext cx="548640" cy="548640"/>
          </a:xfrm>
          <a:prstGeom prst="rect">
            <a:avLst/>
          </a:prstGeom>
        </p:spPr>
      </p:pic>
      <p:pic>
        <p:nvPicPr>
          <p:cNvPr id="41" name="Graphic 40" descr="List"/>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7473225" y="2006954"/>
            <a:ext cx="548640" cy="548640"/>
          </a:xfrm>
          <a:prstGeom prst="rect">
            <a:avLst/>
          </a:prstGeom>
        </p:spPr>
      </p:pic>
      <p:sp>
        <p:nvSpPr>
          <p:cNvPr id="27" name="Title 2"/>
          <p:cNvSpPr>
            <a:spLocks noGrp="1"/>
          </p:cNvSpPr>
          <p:nvPr>
            <p:ph type="title"/>
          </p:nvPr>
        </p:nvSpPr>
        <p:spPr>
          <a:xfrm>
            <a:off x="270066" y="289957"/>
            <a:ext cx="11654187" cy="801986"/>
          </a:xfrm>
        </p:spPr>
        <p:txBody>
          <a:bodyPr/>
          <a:lstStyle/>
          <a:p>
            <a:pPr>
              <a:spcBef>
                <a:spcPts val="1800"/>
              </a:spcBef>
              <a:spcAft>
                <a:spcPts val="1200"/>
              </a:spcAft>
            </a:pPr>
            <a:r>
              <a:rPr lang="en-US" sz="3600" dirty="0">
                <a:solidFill>
                  <a:srgbClr val="0078D7"/>
                </a:solidFill>
              </a:rPr>
              <a:t>What does this mean for data?</a:t>
            </a:r>
          </a:p>
        </p:txBody>
      </p:sp>
    </p:spTree>
    <p:extLst>
      <p:ext uri="{BB962C8B-B14F-4D97-AF65-F5344CB8AC3E}">
        <p14:creationId xmlns:p14="http://schemas.microsoft.com/office/powerpoint/2010/main" val="20236106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2"/>
          <p:cNvSpPr>
            <a:spLocks noGrp="1"/>
          </p:cNvSpPr>
          <p:nvPr>
            <p:ph type="title"/>
          </p:nvPr>
        </p:nvSpPr>
        <p:spPr>
          <a:xfrm>
            <a:off x="270067" y="289957"/>
            <a:ext cx="6593250" cy="801986"/>
          </a:xfrm>
        </p:spPr>
        <p:txBody>
          <a:bodyPr/>
          <a:lstStyle/>
          <a:p>
            <a:pPr>
              <a:spcBef>
                <a:spcPts val="1800"/>
              </a:spcBef>
              <a:spcAft>
                <a:spcPts val="1200"/>
              </a:spcAft>
            </a:pPr>
            <a:r>
              <a:rPr lang="en-US" sz="3600" dirty="0">
                <a:solidFill>
                  <a:srgbClr val="0078D7"/>
                </a:solidFill>
              </a:rPr>
              <a:t>What does the GDPR mean for your organization?</a:t>
            </a:r>
          </a:p>
        </p:txBody>
      </p:sp>
      <p:grpSp>
        <p:nvGrpSpPr>
          <p:cNvPr id="28" name="Group 27">
            <a:extLst>
              <a:ext uri="{FF2B5EF4-FFF2-40B4-BE49-F238E27FC236}">
                <a16:creationId xmlns:a16="http://schemas.microsoft.com/office/drawing/2014/main" id="{5DFCA5FD-1923-4157-AF90-3530413E2C4F}"/>
              </a:ext>
            </a:extLst>
          </p:cNvPr>
          <p:cNvGrpSpPr/>
          <p:nvPr/>
        </p:nvGrpSpPr>
        <p:grpSpPr>
          <a:xfrm>
            <a:off x="566864" y="4809581"/>
            <a:ext cx="6639482" cy="811135"/>
            <a:chOff x="578870" y="4809581"/>
            <a:chExt cx="6627476" cy="811135"/>
          </a:xfrm>
        </p:grpSpPr>
        <p:grpSp>
          <p:nvGrpSpPr>
            <p:cNvPr id="29" name="Group 28">
              <a:extLst>
                <a:ext uri="{FF2B5EF4-FFF2-40B4-BE49-F238E27FC236}">
                  <a16:creationId xmlns:a16="http://schemas.microsoft.com/office/drawing/2014/main" id="{C05FF810-4259-4E08-BE53-7527CC4F3013}"/>
                </a:ext>
              </a:extLst>
            </p:cNvPr>
            <p:cNvGrpSpPr/>
            <p:nvPr/>
          </p:nvGrpSpPr>
          <p:grpSpPr>
            <a:xfrm>
              <a:off x="990201" y="4809581"/>
              <a:ext cx="6216145" cy="811135"/>
              <a:chOff x="770723" y="4590897"/>
              <a:chExt cx="6217910" cy="811365"/>
            </a:xfrm>
          </p:grpSpPr>
          <p:sp>
            <p:nvSpPr>
              <p:cNvPr id="51" name="Rectangle 50">
                <a:extLst>
                  <a:ext uri="{FF2B5EF4-FFF2-40B4-BE49-F238E27FC236}">
                    <a16:creationId xmlns:a16="http://schemas.microsoft.com/office/drawing/2014/main" id="{D92C6322-A393-4EE3-B65C-45D7D3F2200E}"/>
                  </a:ext>
                </a:extLst>
              </p:cNvPr>
              <p:cNvSpPr/>
              <p:nvPr/>
            </p:nvSpPr>
            <p:spPr>
              <a:xfrm>
                <a:off x="1208901" y="4590897"/>
                <a:ext cx="5779732" cy="8113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28" tIns="186468" rIns="279702" bIns="186468" numCol="1" spcCol="0" rtlCol="0" fromWordArt="0" anchor="ctr" anchorCtr="0" forceAA="0" compatLnSpc="1">
                <a:prstTxWarp prst="textNoShape">
                  <a:avLst/>
                </a:prstTxWarp>
                <a:noAutofit/>
              </a:bodyPr>
              <a:lstStyle/>
              <a:p>
                <a:pPr marL="0" marR="0" lvl="0" indent="0" algn="l" defTabSz="914367" rtl="0" eaLnBrk="1" fontAlgn="base" latinLnBrk="0" hangingPunct="1">
                  <a:lnSpc>
                    <a:spcPct val="90000"/>
                  </a:lnSpc>
                  <a:spcBef>
                    <a:spcPct val="0"/>
                  </a:spcBef>
                  <a:spcAft>
                    <a:spcPct val="0"/>
                  </a:spcAft>
                  <a:buClrTx/>
                  <a:buSzTx/>
                  <a:buFontTx/>
                  <a:buNone/>
                  <a:tabLst/>
                  <a:defRPr/>
                </a:pPr>
                <a:r>
                  <a:rPr kumimoji="0" lang="en-US" sz="2000" i="0" u="none" strike="noStrike" kern="1200" cap="none" spc="-100" normalizeH="0" baseline="0" noProof="0" dirty="0">
                    <a:ln w="3175">
                      <a:noFill/>
                    </a:ln>
                    <a:solidFill>
                      <a:srgbClr val="0078D7"/>
                    </a:solidFill>
                    <a:effectLst/>
                    <a:uLnTx/>
                    <a:uFillTx/>
                    <a:latin typeface="Segoe UI Semibold" panose="020B0702040204020203" pitchFamily="34" charset="0"/>
                    <a:cs typeface="Segoe UI Semibold" panose="020B0702040204020203" pitchFamily="34" charset="0"/>
                  </a:rPr>
                  <a:t>Processes will need to be put in place </a:t>
                </a:r>
              </a:p>
              <a:p>
                <a:pPr marL="0" marR="0" lvl="0" indent="0" algn="l" defTabSz="914367" rtl="0" eaLnBrk="1" fontAlgn="base" latinLnBrk="0" hangingPunct="1">
                  <a:lnSpc>
                    <a:spcPct val="90000"/>
                  </a:lnSpc>
                  <a:spcBef>
                    <a:spcPct val="0"/>
                  </a:spcBef>
                  <a:spcAft>
                    <a:spcPct val="0"/>
                  </a:spcAft>
                  <a:buClrTx/>
                  <a:buSzTx/>
                  <a:buFontTx/>
                  <a:buNone/>
                  <a:tabLst/>
                  <a:defRPr/>
                </a:pPr>
                <a:r>
                  <a:rPr kumimoji="0" lang="en-US" b="0" i="0" u="none" strike="noStrike" kern="1200" cap="none" spc="0" normalizeH="0" baseline="0" noProof="0" dirty="0">
                    <a:ln>
                      <a:noFill/>
                    </a:ln>
                    <a:solidFill>
                      <a:srgbClr val="2C292A"/>
                    </a:solidFill>
                    <a:effectLst/>
                    <a:uLnTx/>
                    <a:uFillTx/>
                    <a:latin typeface="Segoe UI"/>
                    <a:ea typeface="Segoe UI" pitchFamily="34" charset="0"/>
                    <a:cs typeface="Segoe UI" pitchFamily="34" charset="0"/>
                  </a:rPr>
                  <a:t>Proper tools and systems to accommodate various reporting requirements</a:t>
                </a:r>
              </a:p>
            </p:txBody>
          </p:sp>
          <p:sp>
            <p:nvSpPr>
              <p:cNvPr id="52" name="Oval 9">
                <a:extLst>
                  <a:ext uri="{FF2B5EF4-FFF2-40B4-BE49-F238E27FC236}">
                    <a16:creationId xmlns:a16="http://schemas.microsoft.com/office/drawing/2014/main" id="{28B513AA-FB7F-4EE3-A094-9E346F4C0D95}"/>
                  </a:ext>
                </a:extLst>
              </p:cNvPr>
              <p:cNvSpPr>
                <a:spLocks noChangeArrowheads="1"/>
              </p:cNvSpPr>
              <p:nvPr/>
            </p:nvSpPr>
            <p:spPr bwMode="auto">
              <a:xfrm>
                <a:off x="770723" y="4975658"/>
                <a:ext cx="42301" cy="53891"/>
              </a:xfrm>
              <a:prstGeom prst="ellipse">
                <a:avLst/>
              </a:prstGeom>
              <a:ln>
                <a:headEnd/>
                <a:tailEnd/>
              </a:ln>
            </p:spPr>
            <p:style>
              <a:lnRef idx="2">
                <a:schemeClr val="accent1"/>
              </a:lnRef>
              <a:fillRef idx="1">
                <a:schemeClr val="lt1"/>
              </a:fillRef>
              <a:effectRef idx="0">
                <a:schemeClr val="accent1"/>
              </a:effectRef>
              <a:fontRef idx="minor">
                <a:schemeClr val="dk1"/>
              </a:fontRef>
            </p:style>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grpSp>
        <p:grpSp>
          <p:nvGrpSpPr>
            <p:cNvPr id="30" name="Group 29">
              <a:extLst>
                <a:ext uri="{FF2B5EF4-FFF2-40B4-BE49-F238E27FC236}">
                  <a16:creationId xmlns:a16="http://schemas.microsoft.com/office/drawing/2014/main" id="{FB19FE5E-6D3C-4397-8564-EE34D352876D}"/>
                </a:ext>
              </a:extLst>
            </p:cNvPr>
            <p:cNvGrpSpPr/>
            <p:nvPr/>
          </p:nvGrpSpPr>
          <p:grpSpPr>
            <a:xfrm>
              <a:off x="578870" y="4848264"/>
              <a:ext cx="733769" cy="733769"/>
              <a:chOff x="5774929" y="720611"/>
              <a:chExt cx="886611" cy="886730"/>
            </a:xfrm>
          </p:grpSpPr>
          <p:sp>
            <p:nvSpPr>
              <p:cNvPr id="31" name="Oval 6">
                <a:extLst>
                  <a:ext uri="{FF2B5EF4-FFF2-40B4-BE49-F238E27FC236}">
                    <a16:creationId xmlns:a16="http://schemas.microsoft.com/office/drawing/2014/main" id="{2C8A07A0-A3DA-454F-BFC0-E2CDC20C9FF5}"/>
                  </a:ext>
                </a:extLst>
              </p:cNvPr>
              <p:cNvSpPr/>
              <p:nvPr/>
            </p:nvSpPr>
            <p:spPr>
              <a:xfrm>
                <a:off x="5774929" y="720611"/>
                <a:ext cx="886611" cy="886730"/>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0078D7"/>
              </a:solidFill>
              <a:ln cap="flat">
                <a:noFill/>
                <a:prstDash val="solid"/>
              </a:ln>
            </p:spPr>
            <p:txBody>
              <a:bodyPr vert="horz" wrap="square" lIns="47554" tIns="47554" rIns="47554" bIns="47554" anchor="ctr" anchorCtr="1" compatLnSpc="1">
                <a:noAutofit/>
              </a:bodyPr>
              <a:lstStyle/>
              <a:p>
                <a:pPr marL="0" marR="0" lvl="0" indent="0" algn="ctr" defTabSz="931847"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2244" b="0" i="0" u="none" strike="noStrike" kern="0" cap="none" spc="0" normalizeH="0" baseline="0" noProof="0" dirty="0">
                  <a:ln>
                    <a:noFill/>
                  </a:ln>
                  <a:solidFill>
                    <a:srgbClr val="000000"/>
                  </a:solidFill>
                  <a:effectLst/>
                  <a:uLnTx/>
                  <a:uFillTx/>
                  <a:latin typeface="Segoe UI"/>
                  <a:ea typeface="Segoe UI" pitchFamily="34"/>
                  <a:cs typeface="Segoe UI" pitchFamily="34"/>
                </a:endParaRPr>
              </a:p>
            </p:txBody>
          </p:sp>
          <p:grpSp>
            <p:nvGrpSpPr>
              <p:cNvPr id="32" name="Group 31">
                <a:extLst>
                  <a:ext uri="{FF2B5EF4-FFF2-40B4-BE49-F238E27FC236}">
                    <a16:creationId xmlns:a16="http://schemas.microsoft.com/office/drawing/2014/main" id="{A16CD461-05F0-4C27-9BDA-8B41A6E51154}"/>
                  </a:ext>
                </a:extLst>
              </p:cNvPr>
              <p:cNvGrpSpPr/>
              <p:nvPr/>
            </p:nvGrpSpPr>
            <p:grpSpPr>
              <a:xfrm>
                <a:off x="6040360" y="926521"/>
                <a:ext cx="355755" cy="471278"/>
                <a:chOff x="7063209" y="2163774"/>
                <a:chExt cx="658103" cy="834116"/>
              </a:xfrm>
            </p:grpSpPr>
            <p:sp>
              <p:nvSpPr>
                <p:cNvPr id="33" name="Freeform 29">
                  <a:extLst>
                    <a:ext uri="{FF2B5EF4-FFF2-40B4-BE49-F238E27FC236}">
                      <a16:creationId xmlns:a16="http://schemas.microsoft.com/office/drawing/2014/main" id="{E4C279C1-7599-426F-A078-474261EBF113}"/>
                    </a:ext>
                  </a:extLst>
                </p:cNvPr>
                <p:cNvSpPr>
                  <a:spLocks/>
                </p:cNvSpPr>
                <p:nvPr/>
              </p:nvSpPr>
              <p:spPr bwMode="auto">
                <a:xfrm>
                  <a:off x="7063209" y="2163774"/>
                  <a:ext cx="658103" cy="834116"/>
                </a:xfrm>
                <a:custGeom>
                  <a:avLst/>
                  <a:gdLst>
                    <a:gd name="T0" fmla="*/ 13 w 172"/>
                    <a:gd name="T1" fmla="*/ 0 h 228"/>
                    <a:gd name="T2" fmla="*/ 0 w 172"/>
                    <a:gd name="T3" fmla="*/ 12 h 228"/>
                    <a:gd name="T4" fmla="*/ 0 w 172"/>
                    <a:gd name="T5" fmla="*/ 216 h 228"/>
                    <a:gd name="T6" fmla="*/ 13 w 172"/>
                    <a:gd name="T7" fmla="*/ 228 h 228"/>
                    <a:gd name="T8" fmla="*/ 159 w 172"/>
                    <a:gd name="T9" fmla="*/ 228 h 228"/>
                    <a:gd name="T10" fmla="*/ 172 w 172"/>
                    <a:gd name="T11" fmla="*/ 216 h 228"/>
                    <a:gd name="T12" fmla="*/ 172 w 172"/>
                    <a:gd name="T13" fmla="*/ 59 h 228"/>
                    <a:gd name="T14" fmla="*/ 110 w 172"/>
                    <a:gd name="T15" fmla="*/ 0 h 228"/>
                    <a:gd name="T16" fmla="*/ 13 w 172"/>
                    <a:gd name="T17" fmla="*/ 0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2" h="228">
                      <a:moveTo>
                        <a:pt x="13" y="0"/>
                      </a:moveTo>
                      <a:cubicBezTo>
                        <a:pt x="6" y="0"/>
                        <a:pt x="0" y="5"/>
                        <a:pt x="0" y="12"/>
                      </a:cubicBezTo>
                      <a:cubicBezTo>
                        <a:pt x="0" y="216"/>
                        <a:pt x="0" y="216"/>
                        <a:pt x="0" y="216"/>
                      </a:cubicBezTo>
                      <a:cubicBezTo>
                        <a:pt x="0" y="223"/>
                        <a:pt x="6" y="228"/>
                        <a:pt x="13" y="228"/>
                      </a:cubicBezTo>
                      <a:cubicBezTo>
                        <a:pt x="159" y="228"/>
                        <a:pt x="159" y="228"/>
                        <a:pt x="159" y="228"/>
                      </a:cubicBezTo>
                      <a:cubicBezTo>
                        <a:pt x="166" y="228"/>
                        <a:pt x="172" y="223"/>
                        <a:pt x="172" y="216"/>
                      </a:cubicBezTo>
                      <a:cubicBezTo>
                        <a:pt x="172" y="59"/>
                        <a:pt x="172" y="59"/>
                        <a:pt x="172" y="59"/>
                      </a:cubicBezTo>
                      <a:cubicBezTo>
                        <a:pt x="110" y="0"/>
                        <a:pt x="110" y="0"/>
                        <a:pt x="110" y="0"/>
                      </a:cubicBezTo>
                      <a:lnTo>
                        <a:pt x="13" y="0"/>
                      </a:lnTo>
                      <a:close/>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1" i="0" u="none" strike="noStrike" kern="0" cap="none" spc="0" normalizeH="0" baseline="0" noProof="0" dirty="0">
                    <a:ln>
                      <a:noFill/>
                    </a:ln>
                    <a:solidFill>
                      <a:srgbClr val="505050"/>
                    </a:solidFill>
                    <a:effectLst/>
                    <a:uLnTx/>
                    <a:uFillTx/>
                    <a:latin typeface="Segoe UI"/>
                    <a:ea typeface="+mn-ea"/>
                    <a:cs typeface="+mn-cs"/>
                  </a:endParaRPr>
                </a:p>
              </p:txBody>
            </p:sp>
            <p:sp>
              <p:nvSpPr>
                <p:cNvPr id="34" name="Freeform 30">
                  <a:extLst>
                    <a:ext uri="{FF2B5EF4-FFF2-40B4-BE49-F238E27FC236}">
                      <a16:creationId xmlns:a16="http://schemas.microsoft.com/office/drawing/2014/main" id="{6B6B5503-9634-4BAA-B8F4-B2FE3DED0765}"/>
                    </a:ext>
                  </a:extLst>
                </p:cNvPr>
                <p:cNvSpPr>
                  <a:spLocks/>
                </p:cNvSpPr>
                <p:nvPr/>
              </p:nvSpPr>
              <p:spPr bwMode="auto">
                <a:xfrm>
                  <a:off x="7484904" y="2163776"/>
                  <a:ext cx="225224" cy="213129"/>
                </a:xfrm>
                <a:custGeom>
                  <a:avLst/>
                  <a:gdLst>
                    <a:gd name="T0" fmla="*/ 59 w 59"/>
                    <a:gd name="T1" fmla="*/ 58 h 58"/>
                    <a:gd name="T2" fmla="*/ 13 w 59"/>
                    <a:gd name="T3" fmla="*/ 58 h 58"/>
                    <a:gd name="T4" fmla="*/ 0 w 59"/>
                    <a:gd name="T5" fmla="*/ 45 h 58"/>
                    <a:gd name="T6" fmla="*/ 0 w 59"/>
                    <a:gd name="T7" fmla="*/ 0 h 58"/>
                  </a:gdLst>
                  <a:ahLst/>
                  <a:cxnLst>
                    <a:cxn ang="0">
                      <a:pos x="T0" y="T1"/>
                    </a:cxn>
                    <a:cxn ang="0">
                      <a:pos x="T2" y="T3"/>
                    </a:cxn>
                    <a:cxn ang="0">
                      <a:pos x="T4" y="T5"/>
                    </a:cxn>
                    <a:cxn ang="0">
                      <a:pos x="T6" y="T7"/>
                    </a:cxn>
                  </a:cxnLst>
                  <a:rect l="0" t="0" r="r" b="b"/>
                  <a:pathLst>
                    <a:path w="59" h="58">
                      <a:moveTo>
                        <a:pt x="59" y="58"/>
                      </a:moveTo>
                      <a:cubicBezTo>
                        <a:pt x="13" y="58"/>
                        <a:pt x="13" y="58"/>
                        <a:pt x="13" y="58"/>
                      </a:cubicBezTo>
                      <a:cubicBezTo>
                        <a:pt x="6" y="58"/>
                        <a:pt x="0" y="52"/>
                        <a:pt x="0" y="45"/>
                      </a:cubicBezTo>
                      <a:cubicBezTo>
                        <a:pt x="0" y="0"/>
                        <a:pt x="0" y="0"/>
                        <a:pt x="0" y="0"/>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1" i="0" u="none" strike="noStrike" kern="0" cap="none" spc="0" normalizeH="0" baseline="0" noProof="0" dirty="0">
                    <a:ln>
                      <a:noFill/>
                    </a:ln>
                    <a:solidFill>
                      <a:srgbClr val="505050"/>
                    </a:solidFill>
                    <a:effectLst/>
                    <a:uLnTx/>
                    <a:uFillTx/>
                    <a:latin typeface="Segoe UI"/>
                    <a:ea typeface="+mn-ea"/>
                    <a:cs typeface="+mn-cs"/>
                  </a:endParaRPr>
                </a:p>
              </p:txBody>
            </p:sp>
            <p:sp>
              <p:nvSpPr>
                <p:cNvPr id="35" name="Rectangle 31">
                  <a:extLst>
                    <a:ext uri="{FF2B5EF4-FFF2-40B4-BE49-F238E27FC236}">
                      <a16:creationId xmlns:a16="http://schemas.microsoft.com/office/drawing/2014/main" id="{4D8FD272-D181-4409-9CBA-7ED6FB1EC622}"/>
                    </a:ext>
                  </a:extLst>
                </p:cNvPr>
                <p:cNvSpPr>
                  <a:spLocks noChangeArrowheads="1"/>
                </p:cNvSpPr>
                <p:nvPr/>
              </p:nvSpPr>
              <p:spPr bwMode="auto">
                <a:xfrm>
                  <a:off x="7155849" y="2376905"/>
                  <a:ext cx="102229" cy="243795"/>
                </a:xfrm>
                <a:prstGeom prst="rect">
                  <a:avLst/>
                </a:prstGeom>
                <a:solidFill>
                  <a:srgbClr val="FFFFFF"/>
                </a:solidFill>
                <a:ln w="15875" cap="flat">
                  <a:solidFill>
                    <a:schemeClr val="bg1"/>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1" i="0" u="none" strike="noStrike" kern="0" cap="none" spc="0" normalizeH="0" baseline="0" noProof="0" dirty="0">
                    <a:ln>
                      <a:noFill/>
                    </a:ln>
                    <a:solidFill>
                      <a:srgbClr val="505050"/>
                    </a:solidFill>
                    <a:effectLst/>
                    <a:uLnTx/>
                    <a:uFillTx/>
                    <a:latin typeface="Segoe UI"/>
                    <a:ea typeface="+mn-ea"/>
                    <a:cs typeface="+mn-cs"/>
                  </a:endParaRPr>
                </a:p>
              </p:txBody>
            </p:sp>
            <p:sp>
              <p:nvSpPr>
                <p:cNvPr id="42" name="Rectangle 32">
                  <a:extLst>
                    <a:ext uri="{FF2B5EF4-FFF2-40B4-BE49-F238E27FC236}">
                      <a16:creationId xmlns:a16="http://schemas.microsoft.com/office/drawing/2014/main" id="{B3829C8F-DAFE-4955-A463-78872A38C835}"/>
                    </a:ext>
                  </a:extLst>
                </p:cNvPr>
                <p:cNvSpPr>
                  <a:spLocks noChangeArrowheads="1"/>
                </p:cNvSpPr>
                <p:nvPr/>
              </p:nvSpPr>
              <p:spPr bwMode="auto">
                <a:xfrm>
                  <a:off x="7312388" y="2448970"/>
                  <a:ext cx="76671" cy="171731"/>
                </a:xfrm>
                <a:prstGeom prst="rect">
                  <a:avLst/>
                </a:prstGeom>
                <a:solidFill>
                  <a:srgbClr val="FFFFFF"/>
                </a:solidFill>
                <a:ln w="15875" cap="flat">
                  <a:solidFill>
                    <a:schemeClr val="bg1"/>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1" i="0" u="none" strike="noStrike" kern="0" cap="none" spc="0" normalizeH="0" baseline="0" noProof="0" dirty="0">
                    <a:ln>
                      <a:noFill/>
                    </a:ln>
                    <a:solidFill>
                      <a:srgbClr val="505050"/>
                    </a:solidFill>
                    <a:effectLst/>
                    <a:uLnTx/>
                    <a:uFillTx/>
                    <a:latin typeface="Segoe UI"/>
                    <a:ea typeface="+mn-ea"/>
                    <a:cs typeface="+mn-cs"/>
                  </a:endParaRPr>
                </a:p>
              </p:txBody>
            </p:sp>
            <p:sp>
              <p:nvSpPr>
                <p:cNvPr id="43" name="Rectangle 33">
                  <a:extLst>
                    <a:ext uri="{FF2B5EF4-FFF2-40B4-BE49-F238E27FC236}">
                      <a16:creationId xmlns:a16="http://schemas.microsoft.com/office/drawing/2014/main" id="{C7148AF0-E0B3-4144-8B48-3F32D75277D7}"/>
                    </a:ext>
                  </a:extLst>
                </p:cNvPr>
                <p:cNvSpPr>
                  <a:spLocks noChangeArrowheads="1"/>
                </p:cNvSpPr>
                <p:nvPr/>
              </p:nvSpPr>
              <p:spPr bwMode="auto">
                <a:xfrm>
                  <a:off x="7441772" y="2501103"/>
                  <a:ext cx="65491" cy="119599"/>
                </a:xfrm>
                <a:prstGeom prst="rect">
                  <a:avLst/>
                </a:prstGeom>
                <a:solidFill>
                  <a:srgbClr val="FFFFFF"/>
                </a:solidFill>
                <a:ln w="15875" cap="flat">
                  <a:solidFill>
                    <a:schemeClr val="bg1"/>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1" i="0" u="none" strike="noStrike" kern="0" cap="none" spc="0" normalizeH="0" baseline="0" noProof="0" dirty="0">
                    <a:ln>
                      <a:noFill/>
                    </a:ln>
                    <a:solidFill>
                      <a:srgbClr val="505050"/>
                    </a:solidFill>
                    <a:effectLst/>
                    <a:uLnTx/>
                    <a:uFillTx/>
                    <a:latin typeface="Segoe UI"/>
                    <a:ea typeface="+mn-ea"/>
                    <a:cs typeface="+mn-cs"/>
                  </a:endParaRPr>
                </a:p>
              </p:txBody>
            </p:sp>
            <p:sp>
              <p:nvSpPr>
                <p:cNvPr id="44" name="Freeform 34">
                  <a:extLst>
                    <a:ext uri="{FF2B5EF4-FFF2-40B4-BE49-F238E27FC236}">
                      <a16:creationId xmlns:a16="http://schemas.microsoft.com/office/drawing/2014/main" id="{553567CF-93AA-4435-864E-A02928EC2D83}"/>
                    </a:ext>
                  </a:extLst>
                </p:cNvPr>
                <p:cNvSpPr>
                  <a:spLocks/>
                </p:cNvSpPr>
                <p:nvPr/>
              </p:nvSpPr>
              <p:spPr bwMode="auto">
                <a:xfrm>
                  <a:off x="7559976" y="2573168"/>
                  <a:ext cx="62297" cy="47533"/>
                </a:xfrm>
                <a:custGeom>
                  <a:avLst/>
                  <a:gdLst>
                    <a:gd name="T0" fmla="*/ 36 w 39"/>
                    <a:gd name="T1" fmla="*/ 0 h 31"/>
                    <a:gd name="T2" fmla="*/ 39 w 39"/>
                    <a:gd name="T3" fmla="*/ 0 h 31"/>
                    <a:gd name="T4" fmla="*/ 39 w 39"/>
                    <a:gd name="T5" fmla="*/ 31 h 31"/>
                    <a:gd name="T6" fmla="*/ 0 w 39"/>
                    <a:gd name="T7" fmla="*/ 31 h 31"/>
                    <a:gd name="T8" fmla="*/ 0 w 39"/>
                    <a:gd name="T9" fmla="*/ 0 h 31"/>
                    <a:gd name="T10" fmla="*/ 36 w 39"/>
                    <a:gd name="T11" fmla="*/ 0 h 31"/>
                  </a:gdLst>
                  <a:ahLst/>
                  <a:cxnLst>
                    <a:cxn ang="0">
                      <a:pos x="T0" y="T1"/>
                    </a:cxn>
                    <a:cxn ang="0">
                      <a:pos x="T2" y="T3"/>
                    </a:cxn>
                    <a:cxn ang="0">
                      <a:pos x="T4" y="T5"/>
                    </a:cxn>
                    <a:cxn ang="0">
                      <a:pos x="T6" y="T7"/>
                    </a:cxn>
                    <a:cxn ang="0">
                      <a:pos x="T8" y="T9"/>
                    </a:cxn>
                    <a:cxn ang="0">
                      <a:pos x="T10" y="T11"/>
                    </a:cxn>
                  </a:cxnLst>
                  <a:rect l="0" t="0" r="r" b="b"/>
                  <a:pathLst>
                    <a:path w="39" h="31">
                      <a:moveTo>
                        <a:pt x="36" y="0"/>
                      </a:moveTo>
                      <a:lnTo>
                        <a:pt x="39" y="0"/>
                      </a:lnTo>
                      <a:lnTo>
                        <a:pt x="39" y="31"/>
                      </a:lnTo>
                      <a:lnTo>
                        <a:pt x="0" y="31"/>
                      </a:lnTo>
                      <a:lnTo>
                        <a:pt x="0" y="0"/>
                      </a:lnTo>
                      <a:lnTo>
                        <a:pt x="36" y="0"/>
                      </a:lnTo>
                      <a:close/>
                    </a:path>
                  </a:pathLst>
                </a:custGeom>
                <a:solidFill>
                  <a:srgbClr val="FFFFFF"/>
                </a:solidFill>
                <a:ln w="15875" cap="flat">
                  <a:solidFill>
                    <a:schemeClr val="bg1"/>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1" i="0" u="none" strike="noStrike" kern="0" cap="none" spc="0" normalizeH="0" baseline="0" noProof="0" dirty="0">
                    <a:ln>
                      <a:noFill/>
                    </a:ln>
                    <a:solidFill>
                      <a:srgbClr val="505050"/>
                    </a:solidFill>
                    <a:effectLst/>
                    <a:uLnTx/>
                    <a:uFillTx/>
                    <a:latin typeface="Segoe UI"/>
                    <a:ea typeface="+mn-ea"/>
                    <a:cs typeface="+mn-cs"/>
                  </a:endParaRPr>
                </a:p>
              </p:txBody>
            </p:sp>
            <p:sp>
              <p:nvSpPr>
                <p:cNvPr id="45" name="Line 35">
                  <a:extLst>
                    <a:ext uri="{FF2B5EF4-FFF2-40B4-BE49-F238E27FC236}">
                      <a16:creationId xmlns:a16="http://schemas.microsoft.com/office/drawing/2014/main" id="{08D2810D-6DDE-4BB6-BD61-452F1D798D6C}"/>
                    </a:ext>
                  </a:extLst>
                </p:cNvPr>
                <p:cNvSpPr>
                  <a:spLocks noChangeShapeType="1"/>
                </p:cNvSpPr>
                <p:nvPr/>
              </p:nvSpPr>
              <p:spPr bwMode="auto">
                <a:xfrm flipH="1">
                  <a:off x="7155849" y="2709631"/>
                  <a:ext cx="175708" cy="0"/>
                </a:xfrm>
                <a:prstGeom prst="line">
                  <a:avLst/>
                </a:prstGeom>
                <a:noFill/>
                <a:ln w="1587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1" i="0" u="none" strike="noStrike" kern="0" cap="none" spc="0" normalizeH="0" baseline="0" noProof="0" dirty="0">
                    <a:ln>
                      <a:noFill/>
                    </a:ln>
                    <a:solidFill>
                      <a:srgbClr val="505050"/>
                    </a:solidFill>
                    <a:effectLst/>
                    <a:uLnTx/>
                    <a:uFillTx/>
                    <a:latin typeface="Segoe UI"/>
                    <a:ea typeface="+mn-ea"/>
                    <a:cs typeface="+mn-cs"/>
                  </a:endParaRPr>
                </a:p>
              </p:txBody>
            </p:sp>
            <p:sp>
              <p:nvSpPr>
                <p:cNvPr id="46" name="Line 36">
                  <a:extLst>
                    <a:ext uri="{FF2B5EF4-FFF2-40B4-BE49-F238E27FC236}">
                      <a16:creationId xmlns:a16="http://schemas.microsoft.com/office/drawing/2014/main" id="{1FC6E699-24DE-4F2E-96AA-3793A9ACE853}"/>
                    </a:ext>
                  </a:extLst>
                </p:cNvPr>
                <p:cNvSpPr>
                  <a:spLocks noChangeShapeType="1"/>
                </p:cNvSpPr>
                <p:nvPr/>
              </p:nvSpPr>
              <p:spPr bwMode="auto">
                <a:xfrm flipH="1">
                  <a:off x="7155849" y="2800098"/>
                  <a:ext cx="132579" cy="0"/>
                </a:xfrm>
                <a:prstGeom prst="line">
                  <a:avLst/>
                </a:prstGeom>
                <a:noFill/>
                <a:ln w="1587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1" i="0" u="none" strike="noStrike" kern="0" cap="none" spc="0" normalizeH="0" baseline="0" noProof="0" dirty="0">
                    <a:ln>
                      <a:noFill/>
                    </a:ln>
                    <a:solidFill>
                      <a:srgbClr val="505050"/>
                    </a:solidFill>
                    <a:effectLst/>
                    <a:uLnTx/>
                    <a:uFillTx/>
                    <a:latin typeface="Segoe UI"/>
                    <a:ea typeface="+mn-ea"/>
                    <a:cs typeface="+mn-cs"/>
                  </a:endParaRPr>
                </a:p>
              </p:txBody>
            </p:sp>
            <p:sp>
              <p:nvSpPr>
                <p:cNvPr id="47" name="Line 37">
                  <a:extLst>
                    <a:ext uri="{FF2B5EF4-FFF2-40B4-BE49-F238E27FC236}">
                      <a16:creationId xmlns:a16="http://schemas.microsoft.com/office/drawing/2014/main" id="{4929062E-14C7-4FB2-93EB-A7A4B42EF311}"/>
                    </a:ext>
                  </a:extLst>
                </p:cNvPr>
                <p:cNvSpPr>
                  <a:spLocks noChangeShapeType="1"/>
                </p:cNvSpPr>
                <p:nvPr/>
              </p:nvSpPr>
              <p:spPr bwMode="auto">
                <a:xfrm flipH="1">
                  <a:off x="7155849" y="2884430"/>
                  <a:ext cx="175708" cy="0"/>
                </a:xfrm>
                <a:prstGeom prst="line">
                  <a:avLst/>
                </a:prstGeom>
                <a:noFill/>
                <a:ln w="1587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1" i="0" u="none" strike="noStrike" kern="0" cap="none" spc="0" normalizeH="0" baseline="0" noProof="0" dirty="0">
                    <a:ln>
                      <a:noFill/>
                    </a:ln>
                    <a:solidFill>
                      <a:srgbClr val="505050"/>
                    </a:solidFill>
                    <a:effectLst/>
                    <a:uLnTx/>
                    <a:uFillTx/>
                    <a:latin typeface="Segoe UI"/>
                    <a:ea typeface="+mn-ea"/>
                    <a:cs typeface="+mn-cs"/>
                  </a:endParaRPr>
                </a:p>
              </p:txBody>
            </p:sp>
            <p:sp>
              <p:nvSpPr>
                <p:cNvPr id="48" name="Line 38">
                  <a:extLst>
                    <a:ext uri="{FF2B5EF4-FFF2-40B4-BE49-F238E27FC236}">
                      <a16:creationId xmlns:a16="http://schemas.microsoft.com/office/drawing/2014/main" id="{2F585F5E-3CED-49A0-A538-9D69021284B0}"/>
                    </a:ext>
                  </a:extLst>
                </p:cNvPr>
                <p:cNvSpPr>
                  <a:spLocks noChangeShapeType="1"/>
                </p:cNvSpPr>
                <p:nvPr/>
              </p:nvSpPr>
              <p:spPr bwMode="auto">
                <a:xfrm flipH="1">
                  <a:off x="7449759" y="2709631"/>
                  <a:ext cx="175708" cy="0"/>
                </a:xfrm>
                <a:prstGeom prst="line">
                  <a:avLst/>
                </a:prstGeom>
                <a:noFill/>
                <a:ln w="1587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1" i="0" u="none" strike="noStrike" kern="0" cap="none" spc="0" normalizeH="0" baseline="0" noProof="0" dirty="0">
                    <a:ln>
                      <a:noFill/>
                    </a:ln>
                    <a:solidFill>
                      <a:srgbClr val="505050"/>
                    </a:solidFill>
                    <a:effectLst/>
                    <a:uLnTx/>
                    <a:uFillTx/>
                    <a:latin typeface="Segoe UI"/>
                    <a:ea typeface="+mn-ea"/>
                    <a:cs typeface="+mn-cs"/>
                  </a:endParaRPr>
                </a:p>
              </p:txBody>
            </p:sp>
            <p:sp>
              <p:nvSpPr>
                <p:cNvPr id="49" name="Line 39">
                  <a:extLst>
                    <a:ext uri="{FF2B5EF4-FFF2-40B4-BE49-F238E27FC236}">
                      <a16:creationId xmlns:a16="http://schemas.microsoft.com/office/drawing/2014/main" id="{93021F74-F6BF-499E-B294-9207E6325686}"/>
                    </a:ext>
                  </a:extLst>
                </p:cNvPr>
                <p:cNvSpPr>
                  <a:spLocks noChangeShapeType="1"/>
                </p:cNvSpPr>
                <p:nvPr/>
              </p:nvSpPr>
              <p:spPr bwMode="auto">
                <a:xfrm flipH="1">
                  <a:off x="7449759" y="2800098"/>
                  <a:ext cx="134177" cy="0"/>
                </a:xfrm>
                <a:prstGeom prst="line">
                  <a:avLst/>
                </a:prstGeom>
                <a:noFill/>
                <a:ln w="1587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1" i="0" u="none" strike="noStrike" kern="0" cap="none" spc="0" normalizeH="0" baseline="0" noProof="0" dirty="0">
                    <a:ln>
                      <a:noFill/>
                    </a:ln>
                    <a:solidFill>
                      <a:srgbClr val="505050"/>
                    </a:solidFill>
                    <a:effectLst/>
                    <a:uLnTx/>
                    <a:uFillTx/>
                    <a:latin typeface="Segoe UI"/>
                    <a:ea typeface="+mn-ea"/>
                    <a:cs typeface="+mn-cs"/>
                  </a:endParaRPr>
                </a:p>
              </p:txBody>
            </p:sp>
            <p:sp>
              <p:nvSpPr>
                <p:cNvPr id="50" name="Line 40">
                  <a:extLst>
                    <a:ext uri="{FF2B5EF4-FFF2-40B4-BE49-F238E27FC236}">
                      <a16:creationId xmlns:a16="http://schemas.microsoft.com/office/drawing/2014/main" id="{1C3C9AAD-6592-453C-9FAD-8D4B0D0F42BC}"/>
                    </a:ext>
                  </a:extLst>
                </p:cNvPr>
                <p:cNvSpPr>
                  <a:spLocks noChangeShapeType="1"/>
                </p:cNvSpPr>
                <p:nvPr/>
              </p:nvSpPr>
              <p:spPr bwMode="auto">
                <a:xfrm flipH="1">
                  <a:off x="7449759" y="2884430"/>
                  <a:ext cx="175708" cy="0"/>
                </a:xfrm>
                <a:prstGeom prst="line">
                  <a:avLst/>
                </a:prstGeom>
                <a:noFill/>
                <a:ln w="1587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1" i="0" u="none" strike="noStrike" kern="0" cap="none" spc="0" normalizeH="0" baseline="0" noProof="0" dirty="0">
                    <a:ln>
                      <a:noFill/>
                    </a:ln>
                    <a:solidFill>
                      <a:srgbClr val="505050"/>
                    </a:solidFill>
                    <a:effectLst/>
                    <a:uLnTx/>
                    <a:uFillTx/>
                    <a:latin typeface="Segoe UI"/>
                    <a:ea typeface="+mn-ea"/>
                    <a:cs typeface="+mn-cs"/>
                  </a:endParaRPr>
                </a:p>
              </p:txBody>
            </p:sp>
          </p:grpSp>
        </p:grpSp>
      </p:grpSp>
      <p:grpSp>
        <p:nvGrpSpPr>
          <p:cNvPr id="53" name="Group 52">
            <a:extLst>
              <a:ext uri="{FF2B5EF4-FFF2-40B4-BE49-F238E27FC236}">
                <a16:creationId xmlns:a16="http://schemas.microsoft.com/office/drawing/2014/main" id="{55A45C42-5D30-4BE2-AD51-55FB0DF081F5}"/>
              </a:ext>
            </a:extLst>
          </p:cNvPr>
          <p:cNvGrpSpPr/>
          <p:nvPr/>
        </p:nvGrpSpPr>
        <p:grpSpPr>
          <a:xfrm>
            <a:off x="566864" y="3559049"/>
            <a:ext cx="6822764" cy="811135"/>
            <a:chOff x="566864" y="3558940"/>
            <a:chExt cx="6639482" cy="811135"/>
          </a:xfrm>
        </p:grpSpPr>
        <p:sp>
          <p:nvSpPr>
            <p:cNvPr id="54" name="Rectangle 53">
              <a:extLst>
                <a:ext uri="{FF2B5EF4-FFF2-40B4-BE49-F238E27FC236}">
                  <a16:creationId xmlns:a16="http://schemas.microsoft.com/office/drawing/2014/main" id="{C0FAA5BF-4006-46A0-BBD5-4D126ABE33C1}"/>
                </a:ext>
              </a:extLst>
            </p:cNvPr>
            <p:cNvSpPr/>
            <p:nvPr/>
          </p:nvSpPr>
          <p:spPr>
            <a:xfrm>
              <a:off x="1428254" y="3558940"/>
              <a:ext cx="5778092" cy="8111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28" tIns="186468" rIns="279702" bIns="186468" numCol="1" spcCol="0" rtlCol="0" fromWordArt="0" anchor="ctr" anchorCtr="0" forceAA="0" compatLnSpc="1">
              <a:prstTxWarp prst="textNoShape">
                <a:avLst/>
              </a:prstTxWarp>
              <a:noAutofit/>
            </a:bodyPr>
            <a:lstStyle/>
            <a:p>
              <a:pPr marL="0" marR="0" lvl="0" indent="0" algn="l" defTabSz="914367" rtl="0" eaLnBrk="1" fontAlgn="base" latinLnBrk="0" hangingPunct="1">
                <a:lnSpc>
                  <a:spcPct val="90000"/>
                </a:lnSpc>
                <a:spcBef>
                  <a:spcPct val="0"/>
                </a:spcBef>
                <a:spcAft>
                  <a:spcPct val="0"/>
                </a:spcAft>
                <a:buClrTx/>
                <a:buSzTx/>
                <a:buFontTx/>
                <a:buNone/>
                <a:tabLst/>
                <a:defRPr/>
              </a:pPr>
              <a:r>
                <a:rPr kumimoji="0" lang="en-US" sz="2000" i="0" u="none" strike="noStrike" kern="1200" cap="none" spc="-100" normalizeH="0" baseline="0" noProof="0" dirty="0">
                  <a:ln w="3175">
                    <a:noFill/>
                  </a:ln>
                  <a:solidFill>
                    <a:srgbClr val="0078D7"/>
                  </a:solidFill>
                  <a:effectLst/>
                  <a:uLnTx/>
                  <a:uFillTx/>
                  <a:latin typeface="Segoe UI Semibold" panose="020B0702040204020203" pitchFamily="34" charset="0"/>
                  <a:cs typeface="Segoe UI Semibold" panose="020B0702040204020203" pitchFamily="34" charset="0"/>
                </a:rPr>
                <a:t>Regulation is designed to protect personal data </a:t>
              </a:r>
            </a:p>
            <a:p>
              <a:pPr marL="0" marR="0" lvl="0" indent="0" algn="l" defTabSz="914049" rtl="0" eaLnBrk="1" fontAlgn="auto" latinLnBrk="0" hangingPunct="1">
                <a:lnSpc>
                  <a:spcPct val="90000"/>
                </a:lnSpc>
                <a:spcBef>
                  <a:spcPts val="0"/>
                </a:spcBef>
                <a:spcAft>
                  <a:spcPts val="0"/>
                </a:spcAft>
                <a:buClrTx/>
                <a:buSzTx/>
                <a:buFontTx/>
                <a:buNone/>
                <a:tabLst/>
                <a:defRPr/>
              </a:pPr>
              <a:r>
                <a:rPr kumimoji="0" lang="en-US" b="0" i="0" u="none" strike="noStrike" kern="1200" cap="none" spc="0" normalizeH="0" baseline="0" noProof="0" dirty="0">
                  <a:ln>
                    <a:noFill/>
                  </a:ln>
                  <a:solidFill>
                    <a:srgbClr val="2C292A"/>
                  </a:solidFill>
                  <a:effectLst/>
                  <a:uLnTx/>
                  <a:uFillTx/>
                  <a:latin typeface="Segoe UI"/>
                  <a:ea typeface="Segoe UI" pitchFamily="34" charset="0"/>
                  <a:cs typeface="Segoe UI" pitchFamily="34" charset="0"/>
                </a:rPr>
                <a:t>Tighter controls on how you manage and protect personal data is required</a:t>
              </a:r>
            </a:p>
          </p:txBody>
        </p:sp>
        <p:grpSp>
          <p:nvGrpSpPr>
            <p:cNvPr id="55" name="Group 54">
              <a:extLst>
                <a:ext uri="{FF2B5EF4-FFF2-40B4-BE49-F238E27FC236}">
                  <a16:creationId xmlns:a16="http://schemas.microsoft.com/office/drawing/2014/main" id="{4049CE4D-5036-4FA0-B553-80191CC3EA7F}"/>
                </a:ext>
              </a:extLst>
            </p:cNvPr>
            <p:cNvGrpSpPr/>
            <p:nvPr/>
          </p:nvGrpSpPr>
          <p:grpSpPr>
            <a:xfrm>
              <a:off x="566864" y="3597623"/>
              <a:ext cx="733769" cy="733769"/>
              <a:chOff x="6450986" y="1562572"/>
              <a:chExt cx="2349391" cy="2349391"/>
            </a:xfrm>
          </p:grpSpPr>
          <p:sp>
            <p:nvSpPr>
              <p:cNvPr id="56" name="Oval 55">
                <a:extLst>
                  <a:ext uri="{FF2B5EF4-FFF2-40B4-BE49-F238E27FC236}">
                    <a16:creationId xmlns:a16="http://schemas.microsoft.com/office/drawing/2014/main" id="{03215FD8-4AB4-496A-B2DE-D38E837A1834}"/>
                  </a:ext>
                </a:extLst>
              </p:cNvPr>
              <p:cNvSpPr/>
              <p:nvPr/>
            </p:nvSpPr>
            <p:spPr bwMode="auto">
              <a:xfrm>
                <a:off x="6450986" y="1562572"/>
                <a:ext cx="2349391" cy="2349391"/>
              </a:xfrm>
              <a:prstGeom prst="ellipse">
                <a:avLst/>
              </a:prstGeom>
              <a:solidFill>
                <a:schemeClr val="tx2"/>
              </a:solidFill>
              <a:ln w="76200">
                <a:no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marL="0" marR="0" lvl="0" indent="0" algn="ctr" defTabSz="895922" rtl="0" eaLnBrk="1" fontAlgn="base" latinLnBrk="0" hangingPunct="1">
                  <a:lnSpc>
                    <a:spcPct val="90000"/>
                  </a:lnSpc>
                  <a:spcBef>
                    <a:spcPct val="0"/>
                  </a:spcBef>
                  <a:spcAft>
                    <a:spcPct val="0"/>
                  </a:spcAft>
                  <a:buClrTx/>
                  <a:buSzTx/>
                  <a:buFontTx/>
                  <a:buNone/>
                  <a:tabLst/>
                  <a:defRPr/>
                </a:pPr>
                <a:endParaRPr kumimoji="0" lang="en-US" sz="529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57" name="Group 56">
                <a:extLst>
                  <a:ext uri="{FF2B5EF4-FFF2-40B4-BE49-F238E27FC236}">
                    <a16:creationId xmlns:a16="http://schemas.microsoft.com/office/drawing/2014/main" id="{BEE340F0-9E2D-4986-BBD4-477B0A323109}"/>
                  </a:ext>
                </a:extLst>
              </p:cNvPr>
              <p:cNvGrpSpPr/>
              <p:nvPr/>
            </p:nvGrpSpPr>
            <p:grpSpPr>
              <a:xfrm>
                <a:off x="6878458" y="1937235"/>
                <a:ext cx="1494446" cy="1600064"/>
                <a:chOff x="2974460" y="2070859"/>
                <a:chExt cx="227410" cy="243482"/>
              </a:xfrm>
              <a:solidFill>
                <a:schemeClr val="bg1"/>
              </a:solidFill>
            </p:grpSpPr>
            <p:sp>
              <p:nvSpPr>
                <p:cNvPr id="58" name="Rectangle 2042">
                  <a:extLst>
                    <a:ext uri="{FF2B5EF4-FFF2-40B4-BE49-F238E27FC236}">
                      <a16:creationId xmlns:a16="http://schemas.microsoft.com/office/drawing/2014/main" id="{06CBA811-A4EB-4D3F-9032-0DC7BF7CCCAE}"/>
                    </a:ext>
                  </a:extLst>
                </p:cNvPr>
                <p:cNvSpPr>
                  <a:spLocks noChangeArrowheads="1"/>
                </p:cNvSpPr>
                <p:nvPr/>
              </p:nvSpPr>
              <p:spPr bwMode="auto">
                <a:xfrm>
                  <a:off x="3080532" y="2238001"/>
                  <a:ext cx="15268" cy="15268"/>
                </a:xfrm>
                <a:prstGeom prst="rect">
                  <a:avLst/>
                </a:prstGeom>
                <a:grpFill/>
                <a:ln>
                  <a:noFill/>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59" name="Rectangle 2043">
                  <a:extLst>
                    <a:ext uri="{FF2B5EF4-FFF2-40B4-BE49-F238E27FC236}">
                      <a16:creationId xmlns:a16="http://schemas.microsoft.com/office/drawing/2014/main" id="{BA3D1B0F-547B-42E2-BA20-D85C90EF2755}"/>
                    </a:ext>
                  </a:extLst>
                </p:cNvPr>
                <p:cNvSpPr>
                  <a:spLocks noChangeArrowheads="1"/>
                </p:cNvSpPr>
                <p:nvPr/>
              </p:nvSpPr>
              <p:spPr bwMode="auto">
                <a:xfrm>
                  <a:off x="3080532" y="2116662"/>
                  <a:ext cx="15268" cy="106071"/>
                </a:xfrm>
                <a:prstGeom prst="rect">
                  <a:avLst/>
                </a:prstGeom>
                <a:grpFill/>
                <a:ln>
                  <a:noFill/>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60" name="Freeform 2044">
                  <a:extLst>
                    <a:ext uri="{FF2B5EF4-FFF2-40B4-BE49-F238E27FC236}">
                      <a16:creationId xmlns:a16="http://schemas.microsoft.com/office/drawing/2014/main" id="{FC4B4BB9-1350-46BA-8965-E40D77EAA512}"/>
                    </a:ext>
                  </a:extLst>
                </p:cNvPr>
                <p:cNvSpPr>
                  <a:spLocks noEditPoints="1"/>
                </p:cNvSpPr>
                <p:nvPr/>
              </p:nvSpPr>
              <p:spPr bwMode="auto">
                <a:xfrm>
                  <a:off x="2974460" y="2070859"/>
                  <a:ext cx="227410" cy="243482"/>
                </a:xfrm>
                <a:custGeom>
                  <a:avLst/>
                  <a:gdLst>
                    <a:gd name="T0" fmla="*/ 60 w 120"/>
                    <a:gd name="T1" fmla="*/ 128 h 128"/>
                    <a:gd name="T2" fmla="*/ 58 w 120"/>
                    <a:gd name="T3" fmla="*/ 127 h 128"/>
                    <a:gd name="T4" fmla="*/ 0 w 120"/>
                    <a:gd name="T5" fmla="*/ 48 h 128"/>
                    <a:gd name="T6" fmla="*/ 0 w 120"/>
                    <a:gd name="T7" fmla="*/ 16 h 128"/>
                    <a:gd name="T8" fmla="*/ 4 w 120"/>
                    <a:gd name="T9" fmla="*/ 16 h 128"/>
                    <a:gd name="T10" fmla="*/ 38 w 120"/>
                    <a:gd name="T11" fmla="*/ 7 h 128"/>
                    <a:gd name="T12" fmla="*/ 60 w 120"/>
                    <a:gd name="T13" fmla="*/ 0 h 128"/>
                    <a:gd name="T14" fmla="*/ 83 w 120"/>
                    <a:gd name="T15" fmla="*/ 7 h 128"/>
                    <a:gd name="T16" fmla="*/ 116 w 120"/>
                    <a:gd name="T17" fmla="*/ 16 h 128"/>
                    <a:gd name="T18" fmla="*/ 120 w 120"/>
                    <a:gd name="T19" fmla="*/ 16 h 128"/>
                    <a:gd name="T20" fmla="*/ 120 w 120"/>
                    <a:gd name="T21" fmla="*/ 48 h 128"/>
                    <a:gd name="T22" fmla="*/ 62 w 120"/>
                    <a:gd name="T23" fmla="*/ 127 h 128"/>
                    <a:gd name="T24" fmla="*/ 60 w 120"/>
                    <a:gd name="T25" fmla="*/ 128 h 128"/>
                    <a:gd name="T26" fmla="*/ 8 w 120"/>
                    <a:gd name="T27" fmla="*/ 24 h 128"/>
                    <a:gd name="T28" fmla="*/ 8 w 120"/>
                    <a:gd name="T29" fmla="*/ 48 h 128"/>
                    <a:gd name="T30" fmla="*/ 60 w 120"/>
                    <a:gd name="T31" fmla="*/ 119 h 128"/>
                    <a:gd name="T32" fmla="*/ 112 w 120"/>
                    <a:gd name="T33" fmla="*/ 48 h 128"/>
                    <a:gd name="T34" fmla="*/ 112 w 120"/>
                    <a:gd name="T35" fmla="*/ 24 h 128"/>
                    <a:gd name="T36" fmla="*/ 78 w 120"/>
                    <a:gd name="T37" fmla="*/ 14 h 128"/>
                    <a:gd name="T38" fmla="*/ 60 w 120"/>
                    <a:gd name="T39" fmla="*/ 8 h 128"/>
                    <a:gd name="T40" fmla="*/ 43 w 120"/>
                    <a:gd name="T41" fmla="*/ 14 h 128"/>
                    <a:gd name="T42" fmla="*/ 8 w 120"/>
                    <a:gd name="T43" fmla="*/ 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0" h="128">
                      <a:moveTo>
                        <a:pt x="60" y="128"/>
                      </a:moveTo>
                      <a:cubicBezTo>
                        <a:pt x="58" y="127"/>
                        <a:pt x="58" y="127"/>
                        <a:pt x="58" y="127"/>
                      </a:cubicBezTo>
                      <a:cubicBezTo>
                        <a:pt x="21" y="106"/>
                        <a:pt x="0" y="78"/>
                        <a:pt x="0" y="48"/>
                      </a:cubicBezTo>
                      <a:cubicBezTo>
                        <a:pt x="0" y="16"/>
                        <a:pt x="0" y="16"/>
                        <a:pt x="0" y="16"/>
                      </a:cubicBezTo>
                      <a:cubicBezTo>
                        <a:pt x="4" y="16"/>
                        <a:pt x="4" y="16"/>
                        <a:pt x="4" y="16"/>
                      </a:cubicBezTo>
                      <a:cubicBezTo>
                        <a:pt x="17" y="16"/>
                        <a:pt x="29" y="13"/>
                        <a:pt x="38" y="7"/>
                      </a:cubicBezTo>
                      <a:cubicBezTo>
                        <a:pt x="44" y="3"/>
                        <a:pt x="52" y="0"/>
                        <a:pt x="60" y="0"/>
                      </a:cubicBezTo>
                      <a:cubicBezTo>
                        <a:pt x="69" y="0"/>
                        <a:pt x="77" y="3"/>
                        <a:pt x="83" y="7"/>
                      </a:cubicBezTo>
                      <a:cubicBezTo>
                        <a:pt x="91" y="13"/>
                        <a:pt x="103" y="16"/>
                        <a:pt x="116" y="16"/>
                      </a:cubicBezTo>
                      <a:cubicBezTo>
                        <a:pt x="120" y="16"/>
                        <a:pt x="120" y="16"/>
                        <a:pt x="120" y="16"/>
                      </a:cubicBezTo>
                      <a:cubicBezTo>
                        <a:pt x="120" y="48"/>
                        <a:pt x="120" y="48"/>
                        <a:pt x="120" y="48"/>
                      </a:cubicBezTo>
                      <a:cubicBezTo>
                        <a:pt x="120" y="78"/>
                        <a:pt x="100" y="106"/>
                        <a:pt x="62" y="127"/>
                      </a:cubicBezTo>
                      <a:lnTo>
                        <a:pt x="60" y="128"/>
                      </a:lnTo>
                      <a:close/>
                      <a:moveTo>
                        <a:pt x="8" y="24"/>
                      </a:moveTo>
                      <a:cubicBezTo>
                        <a:pt x="8" y="48"/>
                        <a:pt x="8" y="48"/>
                        <a:pt x="8" y="48"/>
                      </a:cubicBezTo>
                      <a:cubicBezTo>
                        <a:pt x="8" y="75"/>
                        <a:pt x="27" y="100"/>
                        <a:pt x="60" y="119"/>
                      </a:cubicBezTo>
                      <a:cubicBezTo>
                        <a:pt x="94" y="100"/>
                        <a:pt x="112" y="75"/>
                        <a:pt x="112" y="48"/>
                      </a:cubicBezTo>
                      <a:cubicBezTo>
                        <a:pt x="112" y="24"/>
                        <a:pt x="112" y="24"/>
                        <a:pt x="112" y="24"/>
                      </a:cubicBezTo>
                      <a:cubicBezTo>
                        <a:pt x="99" y="24"/>
                        <a:pt x="87" y="20"/>
                        <a:pt x="78" y="14"/>
                      </a:cubicBezTo>
                      <a:cubicBezTo>
                        <a:pt x="73" y="10"/>
                        <a:pt x="67" y="8"/>
                        <a:pt x="60" y="8"/>
                      </a:cubicBezTo>
                      <a:cubicBezTo>
                        <a:pt x="53" y="8"/>
                        <a:pt x="47" y="10"/>
                        <a:pt x="43" y="14"/>
                      </a:cubicBezTo>
                      <a:cubicBezTo>
                        <a:pt x="33" y="20"/>
                        <a:pt x="21" y="24"/>
                        <a:pt x="8" y="24"/>
                      </a:cubicBezTo>
                      <a:close/>
                    </a:path>
                  </a:pathLst>
                </a:custGeom>
                <a:grpFill/>
                <a:ln>
                  <a:noFill/>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505050"/>
                    </a:solidFill>
                    <a:effectLst/>
                    <a:uLnTx/>
                    <a:uFillTx/>
                    <a:latin typeface="Segoe UI"/>
                    <a:ea typeface="+mn-ea"/>
                    <a:cs typeface="+mn-cs"/>
                  </a:endParaRPr>
                </a:p>
              </p:txBody>
            </p:sp>
          </p:grpSp>
        </p:grpSp>
      </p:grpSp>
      <p:grpSp>
        <p:nvGrpSpPr>
          <p:cNvPr id="61" name="Group 60">
            <a:extLst>
              <a:ext uri="{FF2B5EF4-FFF2-40B4-BE49-F238E27FC236}">
                <a16:creationId xmlns:a16="http://schemas.microsoft.com/office/drawing/2014/main" id="{97A1E00F-435D-4881-97C3-B26C053E632A}"/>
              </a:ext>
            </a:extLst>
          </p:cNvPr>
          <p:cNvGrpSpPr/>
          <p:nvPr/>
        </p:nvGrpSpPr>
        <p:grpSpPr>
          <a:xfrm>
            <a:off x="566864" y="2308516"/>
            <a:ext cx="7258471" cy="811135"/>
            <a:chOff x="566864" y="2308516"/>
            <a:chExt cx="7258471" cy="811135"/>
          </a:xfrm>
        </p:grpSpPr>
        <p:sp>
          <p:nvSpPr>
            <p:cNvPr id="62" name="Rectangle 61">
              <a:extLst>
                <a:ext uri="{FF2B5EF4-FFF2-40B4-BE49-F238E27FC236}">
                  <a16:creationId xmlns:a16="http://schemas.microsoft.com/office/drawing/2014/main" id="{F20AADA5-7B6E-4CA6-A29A-2729B4A848D2}"/>
                </a:ext>
              </a:extLst>
            </p:cNvPr>
            <p:cNvSpPr/>
            <p:nvPr/>
          </p:nvSpPr>
          <p:spPr>
            <a:xfrm>
              <a:off x="1428255" y="2308516"/>
              <a:ext cx="6397080" cy="8111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28" tIns="186468" rIns="279702" bIns="186468" numCol="1" spcCol="0" rtlCol="0" fromWordArt="0" anchor="ctr" anchorCtr="0" forceAA="0" compatLnSpc="1">
              <a:prstTxWarp prst="textNoShape">
                <a:avLst/>
              </a:prstTxWarp>
              <a:noAutofit/>
            </a:bodyPr>
            <a:lstStyle/>
            <a:p>
              <a:pPr marL="0" marR="0" lvl="0" indent="0" algn="l" defTabSz="914367" rtl="0" eaLnBrk="1" fontAlgn="base" latinLnBrk="0" hangingPunct="1">
                <a:lnSpc>
                  <a:spcPct val="90000"/>
                </a:lnSpc>
                <a:spcBef>
                  <a:spcPct val="0"/>
                </a:spcBef>
                <a:spcAft>
                  <a:spcPct val="0"/>
                </a:spcAft>
                <a:buClrTx/>
                <a:buSzTx/>
                <a:buFontTx/>
                <a:buNone/>
                <a:tabLst/>
                <a:defRPr/>
              </a:pPr>
              <a:r>
                <a:rPr kumimoji="0" lang="en-US" sz="2000" i="0" u="none" strike="noStrike" kern="1200" cap="none" spc="-100" normalizeH="0" baseline="0" noProof="0" dirty="0">
                  <a:ln w="3175">
                    <a:noFill/>
                  </a:ln>
                  <a:solidFill>
                    <a:srgbClr val="0078D7"/>
                  </a:solidFill>
                  <a:effectLst/>
                  <a:uLnTx/>
                  <a:uFillTx/>
                  <a:latin typeface="Segoe UI Semibold" panose="020B0702040204020203" pitchFamily="34" charset="0"/>
                  <a:cs typeface="Segoe UI Semibold" panose="020B0702040204020203" pitchFamily="34" charset="0"/>
                </a:rPr>
                <a:t>Understanding your compliance risk is important</a:t>
              </a:r>
            </a:p>
            <a:p>
              <a:pPr marL="0" marR="0" lvl="0" indent="0" algn="l" defTabSz="914049" rtl="0" eaLnBrk="1" fontAlgn="auto" latinLnBrk="0" hangingPunct="1">
                <a:lnSpc>
                  <a:spcPct val="90000"/>
                </a:lnSpc>
                <a:spcBef>
                  <a:spcPts val="0"/>
                </a:spcBef>
                <a:spcAft>
                  <a:spcPts val="0"/>
                </a:spcAft>
                <a:buClrTx/>
                <a:buSzTx/>
                <a:buFontTx/>
                <a:buNone/>
                <a:tabLst/>
                <a:defRPr/>
              </a:pPr>
              <a:r>
                <a:rPr kumimoji="0" lang="en-US" b="0" i="0" u="none" strike="noStrike" kern="1200" cap="none" spc="0" normalizeH="0" baseline="0" noProof="0" dirty="0">
                  <a:ln>
                    <a:noFill/>
                  </a:ln>
                  <a:solidFill>
                    <a:srgbClr val="2C292A"/>
                  </a:solidFill>
                  <a:effectLst/>
                  <a:uLnTx/>
                  <a:uFillTx/>
                  <a:latin typeface="Segoe UI"/>
                  <a:ea typeface="Segoe UI" pitchFamily="34" charset="0"/>
                  <a:cs typeface="Segoe UI" pitchFamily="34" charset="0"/>
                </a:rPr>
                <a:t>The GDPR can be can be challenging and complex to comprehend with roughly 160 requirements</a:t>
              </a:r>
            </a:p>
          </p:txBody>
        </p:sp>
        <p:grpSp>
          <p:nvGrpSpPr>
            <p:cNvPr id="63" name="Group 62">
              <a:extLst>
                <a:ext uri="{FF2B5EF4-FFF2-40B4-BE49-F238E27FC236}">
                  <a16:creationId xmlns:a16="http://schemas.microsoft.com/office/drawing/2014/main" id="{75E3E7B3-072D-4574-8A97-F8DA7D2BE6E1}"/>
                </a:ext>
              </a:extLst>
            </p:cNvPr>
            <p:cNvGrpSpPr/>
            <p:nvPr/>
          </p:nvGrpSpPr>
          <p:grpSpPr>
            <a:xfrm>
              <a:off x="566864" y="2347199"/>
              <a:ext cx="745775" cy="733769"/>
              <a:chOff x="457200" y="465458"/>
              <a:chExt cx="729215" cy="729215"/>
            </a:xfrm>
          </p:grpSpPr>
          <p:sp>
            <p:nvSpPr>
              <p:cNvPr id="64" name="Oval 63">
                <a:extLst>
                  <a:ext uri="{FF2B5EF4-FFF2-40B4-BE49-F238E27FC236}">
                    <a16:creationId xmlns:a16="http://schemas.microsoft.com/office/drawing/2014/main" id="{94A6762F-5F9C-441A-AD11-83B06E4FF1ED}"/>
                  </a:ext>
                </a:extLst>
              </p:cNvPr>
              <p:cNvSpPr/>
              <p:nvPr/>
            </p:nvSpPr>
            <p:spPr bwMode="auto">
              <a:xfrm>
                <a:off x="457200" y="465458"/>
                <a:ext cx="729215" cy="729215"/>
              </a:xfrm>
              <a:prstGeom prst="ellipse">
                <a:avLst/>
              </a:prstGeom>
              <a:solidFill>
                <a:schemeClr val="tx2"/>
              </a:solidFill>
              <a:ln w="76200">
                <a:no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marL="0" marR="0" lvl="0" indent="0" algn="ctr" defTabSz="895922" rtl="0" eaLnBrk="1" fontAlgn="base" latinLnBrk="0" hangingPunct="1">
                  <a:lnSpc>
                    <a:spcPct val="90000"/>
                  </a:lnSpc>
                  <a:spcBef>
                    <a:spcPct val="0"/>
                  </a:spcBef>
                  <a:spcAft>
                    <a:spcPct val="0"/>
                  </a:spcAft>
                  <a:buClrTx/>
                  <a:buSzTx/>
                  <a:buFontTx/>
                  <a:buNone/>
                  <a:tabLst/>
                  <a:defRPr/>
                </a:pPr>
                <a:endParaRPr kumimoji="0" lang="en-US" sz="529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65" name="Group 64">
                <a:extLst>
                  <a:ext uri="{FF2B5EF4-FFF2-40B4-BE49-F238E27FC236}">
                    <a16:creationId xmlns:a16="http://schemas.microsoft.com/office/drawing/2014/main" id="{E7428CEF-15B6-44AA-BE37-482074A085E9}"/>
                  </a:ext>
                </a:extLst>
              </p:cNvPr>
              <p:cNvGrpSpPr/>
              <p:nvPr/>
            </p:nvGrpSpPr>
            <p:grpSpPr>
              <a:xfrm flipH="1">
                <a:off x="588164" y="613358"/>
                <a:ext cx="467287" cy="363963"/>
                <a:chOff x="1790537" y="4477537"/>
                <a:chExt cx="957883" cy="746082"/>
              </a:xfrm>
              <a:solidFill>
                <a:schemeClr val="bg1"/>
              </a:solidFill>
            </p:grpSpPr>
            <p:sp>
              <p:nvSpPr>
                <p:cNvPr id="66" name="Freeform 1">
                  <a:extLst>
                    <a:ext uri="{FF2B5EF4-FFF2-40B4-BE49-F238E27FC236}">
                      <a16:creationId xmlns:a16="http://schemas.microsoft.com/office/drawing/2014/main" id="{ADA838BE-F98B-47E3-B93B-A7C48319D072}"/>
                    </a:ext>
                  </a:extLst>
                </p:cNvPr>
                <p:cNvSpPr>
                  <a:spLocks noChangeArrowheads="1"/>
                </p:cNvSpPr>
                <p:nvPr/>
              </p:nvSpPr>
              <p:spPr bwMode="auto">
                <a:xfrm rot="18640519">
                  <a:off x="1789441" y="4478633"/>
                  <a:ext cx="675186" cy="672993"/>
                </a:xfrm>
                <a:custGeom>
                  <a:avLst/>
                  <a:gdLst>
                    <a:gd name="T0" fmla="*/ 680 w 1361"/>
                    <a:gd name="T1" fmla="*/ 1358 h 1359"/>
                    <a:gd name="T2" fmla="*/ 0 w 1361"/>
                    <a:gd name="T3" fmla="*/ 679 h 1359"/>
                    <a:gd name="T4" fmla="*/ 680 w 1361"/>
                    <a:gd name="T5" fmla="*/ 0 h 1359"/>
                    <a:gd name="T6" fmla="*/ 1360 w 1361"/>
                    <a:gd name="T7" fmla="*/ 679 h 1359"/>
                    <a:gd name="T8" fmla="*/ 680 w 1361"/>
                    <a:gd name="T9" fmla="*/ 1358 h 1359"/>
                    <a:gd name="T10" fmla="*/ 680 w 1361"/>
                    <a:gd name="T11" fmla="*/ 87 h 1359"/>
                    <a:gd name="T12" fmla="*/ 85 w 1361"/>
                    <a:gd name="T13" fmla="*/ 682 h 1359"/>
                    <a:gd name="T14" fmla="*/ 680 w 1361"/>
                    <a:gd name="T15" fmla="*/ 1277 h 1359"/>
                    <a:gd name="T16" fmla="*/ 1276 w 1361"/>
                    <a:gd name="T17" fmla="*/ 682 h 1359"/>
                    <a:gd name="T18" fmla="*/ 680 w 1361"/>
                    <a:gd name="T19" fmla="*/ 87 h 13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61" h="1359">
                      <a:moveTo>
                        <a:pt x="680" y="1358"/>
                      </a:moveTo>
                      <a:cubicBezTo>
                        <a:pt x="305" y="1358"/>
                        <a:pt x="0" y="1054"/>
                        <a:pt x="0" y="679"/>
                      </a:cubicBezTo>
                      <a:cubicBezTo>
                        <a:pt x="0" y="303"/>
                        <a:pt x="305" y="0"/>
                        <a:pt x="680" y="0"/>
                      </a:cubicBezTo>
                      <a:cubicBezTo>
                        <a:pt x="1056" y="0"/>
                        <a:pt x="1360" y="303"/>
                        <a:pt x="1360" y="679"/>
                      </a:cubicBezTo>
                      <a:cubicBezTo>
                        <a:pt x="1360" y="1054"/>
                        <a:pt x="1056" y="1358"/>
                        <a:pt x="680" y="1358"/>
                      </a:cubicBezTo>
                      <a:close/>
                      <a:moveTo>
                        <a:pt x="680" y="87"/>
                      </a:moveTo>
                      <a:cubicBezTo>
                        <a:pt x="353" y="87"/>
                        <a:pt x="85" y="354"/>
                        <a:pt x="85" y="682"/>
                      </a:cubicBezTo>
                      <a:cubicBezTo>
                        <a:pt x="85" y="1009"/>
                        <a:pt x="353" y="1277"/>
                        <a:pt x="680" y="1277"/>
                      </a:cubicBezTo>
                      <a:cubicBezTo>
                        <a:pt x="1008" y="1277"/>
                        <a:pt x="1276" y="1009"/>
                        <a:pt x="1276" y="682"/>
                      </a:cubicBezTo>
                      <a:cubicBezTo>
                        <a:pt x="1276" y="354"/>
                        <a:pt x="1011" y="87"/>
                        <a:pt x="680" y="87"/>
                      </a:cubicBezTo>
                      <a:close/>
                    </a:path>
                  </a:pathLst>
                </a:custGeom>
                <a:grpFill/>
                <a:ln>
                  <a:noFill/>
                </a:ln>
                <a:effectLst/>
                <a:extLst/>
              </p:spPr>
              <p:txBody>
                <a:bodyPr wrap="none" anchor="ct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67" name="Freeform 2">
                  <a:extLst>
                    <a:ext uri="{FF2B5EF4-FFF2-40B4-BE49-F238E27FC236}">
                      <a16:creationId xmlns:a16="http://schemas.microsoft.com/office/drawing/2014/main" id="{29337AA1-AA57-4162-A224-EFAE96BEA239}"/>
                    </a:ext>
                  </a:extLst>
                </p:cNvPr>
                <p:cNvSpPr>
                  <a:spLocks noChangeArrowheads="1"/>
                </p:cNvSpPr>
                <p:nvPr/>
              </p:nvSpPr>
              <p:spPr bwMode="auto">
                <a:xfrm rot="18640519">
                  <a:off x="2453440" y="4928638"/>
                  <a:ext cx="137658" cy="452303"/>
                </a:xfrm>
                <a:custGeom>
                  <a:avLst/>
                  <a:gdLst>
                    <a:gd name="T0" fmla="*/ 138 w 280"/>
                    <a:gd name="T1" fmla="*/ 914 h 915"/>
                    <a:gd name="T2" fmla="*/ 0 w 280"/>
                    <a:gd name="T3" fmla="*/ 776 h 915"/>
                    <a:gd name="T4" fmla="*/ 0 w 280"/>
                    <a:gd name="T5" fmla="*/ 42 h 915"/>
                    <a:gd name="T6" fmla="*/ 42 w 280"/>
                    <a:gd name="T7" fmla="*/ 0 h 915"/>
                    <a:gd name="T8" fmla="*/ 85 w 280"/>
                    <a:gd name="T9" fmla="*/ 42 h 915"/>
                    <a:gd name="T10" fmla="*/ 85 w 280"/>
                    <a:gd name="T11" fmla="*/ 776 h 915"/>
                    <a:gd name="T12" fmla="*/ 138 w 280"/>
                    <a:gd name="T13" fmla="*/ 829 h 915"/>
                    <a:gd name="T14" fmla="*/ 192 w 280"/>
                    <a:gd name="T15" fmla="*/ 776 h 915"/>
                    <a:gd name="T16" fmla="*/ 192 w 280"/>
                    <a:gd name="T17" fmla="*/ 42 h 915"/>
                    <a:gd name="T18" fmla="*/ 234 w 280"/>
                    <a:gd name="T19" fmla="*/ 0 h 915"/>
                    <a:gd name="T20" fmla="*/ 277 w 280"/>
                    <a:gd name="T21" fmla="*/ 42 h 915"/>
                    <a:gd name="T22" fmla="*/ 277 w 280"/>
                    <a:gd name="T23" fmla="*/ 776 h 915"/>
                    <a:gd name="T24" fmla="*/ 138 w 280"/>
                    <a:gd name="T25" fmla="*/ 914 h 9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0" h="915">
                      <a:moveTo>
                        <a:pt x="138" y="914"/>
                      </a:moveTo>
                      <a:cubicBezTo>
                        <a:pt x="62" y="914"/>
                        <a:pt x="0" y="852"/>
                        <a:pt x="0" y="776"/>
                      </a:cubicBezTo>
                      <a:lnTo>
                        <a:pt x="0" y="42"/>
                      </a:lnTo>
                      <a:cubicBezTo>
                        <a:pt x="0" y="19"/>
                        <a:pt x="20" y="0"/>
                        <a:pt x="42" y="0"/>
                      </a:cubicBezTo>
                      <a:cubicBezTo>
                        <a:pt x="65" y="0"/>
                        <a:pt x="85" y="19"/>
                        <a:pt x="85" y="42"/>
                      </a:cubicBezTo>
                      <a:lnTo>
                        <a:pt x="85" y="776"/>
                      </a:lnTo>
                      <a:cubicBezTo>
                        <a:pt x="85" y="807"/>
                        <a:pt x="110" y="829"/>
                        <a:pt x="138" y="829"/>
                      </a:cubicBezTo>
                      <a:cubicBezTo>
                        <a:pt x="167" y="829"/>
                        <a:pt x="192" y="804"/>
                        <a:pt x="192" y="776"/>
                      </a:cubicBezTo>
                      <a:lnTo>
                        <a:pt x="192" y="42"/>
                      </a:lnTo>
                      <a:cubicBezTo>
                        <a:pt x="192" y="19"/>
                        <a:pt x="212" y="0"/>
                        <a:pt x="234" y="0"/>
                      </a:cubicBezTo>
                      <a:cubicBezTo>
                        <a:pt x="257" y="0"/>
                        <a:pt x="277" y="19"/>
                        <a:pt x="277" y="42"/>
                      </a:cubicBezTo>
                      <a:lnTo>
                        <a:pt x="277" y="776"/>
                      </a:lnTo>
                      <a:cubicBezTo>
                        <a:pt x="279" y="849"/>
                        <a:pt x="215" y="914"/>
                        <a:pt x="138" y="914"/>
                      </a:cubicBezTo>
                    </a:path>
                  </a:pathLst>
                </a:custGeom>
                <a:grpFill/>
                <a:ln>
                  <a:noFill/>
                </a:ln>
                <a:effectLst/>
                <a:extLst/>
              </p:spPr>
              <p:txBody>
                <a:bodyPr wrap="none" anchor="ct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ysClr val="windowText" lastClr="000000"/>
                    </a:solidFill>
                    <a:effectLst/>
                    <a:uLnTx/>
                    <a:uFillTx/>
                    <a:latin typeface="Segoe UI"/>
                    <a:ea typeface="+mn-ea"/>
                    <a:cs typeface="+mn-cs"/>
                  </a:endParaRPr>
                </a:p>
              </p:txBody>
            </p:sp>
          </p:grpSp>
        </p:grpSp>
      </p:grpSp>
      <p:pic>
        <p:nvPicPr>
          <p:cNvPr id="69" name="Picture Placeholder 6">
            <a:extLst>
              <a:ext uri="{FF2B5EF4-FFF2-40B4-BE49-F238E27FC236}">
                <a16:creationId xmlns:a16="http://schemas.microsoft.com/office/drawing/2014/main" id="{F130CC6A-05FE-4BCE-BE06-6FE9DF6D74C2}"/>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1"/>
          <a:stretch/>
        </p:blipFill>
        <p:spPr>
          <a:xfrm>
            <a:off x="7825335" y="0"/>
            <a:ext cx="4366665" cy="6858000"/>
          </a:xfrm>
          <a:prstGeom prst="rect">
            <a:avLst/>
          </a:prstGeom>
        </p:spPr>
      </p:pic>
    </p:spTree>
    <p:extLst>
      <p:ext uri="{BB962C8B-B14F-4D97-AF65-F5344CB8AC3E}">
        <p14:creationId xmlns:p14="http://schemas.microsoft.com/office/powerpoint/2010/main" val="30147963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6EB950BB-DC4A-4F6C-9A4B-9E1EFEF33013}"/>
              </a:ext>
            </a:extLst>
          </p:cNvPr>
          <p:cNvGrpSpPr/>
          <p:nvPr/>
        </p:nvGrpSpPr>
        <p:grpSpPr>
          <a:xfrm>
            <a:off x="1938715" y="1444628"/>
            <a:ext cx="8314570" cy="424704"/>
            <a:chOff x="1850349" y="1757168"/>
            <a:chExt cx="8481294" cy="433220"/>
          </a:xfrm>
        </p:grpSpPr>
        <p:cxnSp>
          <p:nvCxnSpPr>
            <p:cNvPr id="4" name="Straight Connector 3">
              <a:extLst>
                <a:ext uri="{FF2B5EF4-FFF2-40B4-BE49-F238E27FC236}">
                  <a16:creationId xmlns:a16="http://schemas.microsoft.com/office/drawing/2014/main" id="{C41D1733-7049-432C-9520-5E0738CA5BED}"/>
                </a:ext>
              </a:extLst>
            </p:cNvPr>
            <p:cNvCxnSpPr/>
            <p:nvPr/>
          </p:nvCxnSpPr>
          <p:spPr>
            <a:xfrm flipV="1">
              <a:off x="1850349" y="1757168"/>
              <a:ext cx="0" cy="433220"/>
            </a:xfrm>
            <a:prstGeom prst="line">
              <a:avLst/>
            </a:prstGeom>
            <a:ln w="190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5D1DB7F4-FB28-4495-B8E6-C115A411ED50}"/>
                </a:ext>
              </a:extLst>
            </p:cNvPr>
            <p:cNvCxnSpPr/>
            <p:nvPr/>
          </p:nvCxnSpPr>
          <p:spPr>
            <a:xfrm flipV="1">
              <a:off x="10331643" y="1757168"/>
              <a:ext cx="0" cy="433220"/>
            </a:xfrm>
            <a:prstGeom prst="line">
              <a:avLst/>
            </a:prstGeom>
            <a:ln w="190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A3D45FF7-9713-41C2-A091-53478A4B3F70}"/>
                </a:ext>
              </a:extLst>
            </p:cNvPr>
            <p:cNvCxnSpPr>
              <a:cxnSpLocks/>
            </p:cNvCxnSpPr>
            <p:nvPr/>
          </p:nvCxnSpPr>
          <p:spPr>
            <a:xfrm>
              <a:off x="1850349" y="1757168"/>
              <a:ext cx="8481294" cy="0"/>
            </a:xfrm>
            <a:prstGeom prst="line">
              <a:avLst/>
            </a:prstGeom>
            <a:ln w="190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47" name="Title 1">
            <a:extLst>
              <a:ext uri="{FF2B5EF4-FFF2-40B4-BE49-F238E27FC236}">
                <a16:creationId xmlns:a16="http://schemas.microsoft.com/office/drawing/2014/main" id="{383E6CFF-BC86-4A0C-8202-060EFA04018A}"/>
              </a:ext>
            </a:extLst>
          </p:cNvPr>
          <p:cNvSpPr txBox="1">
            <a:spLocks/>
          </p:cNvSpPr>
          <p:nvPr/>
        </p:nvSpPr>
        <p:spPr>
          <a:xfrm>
            <a:off x="405750" y="428959"/>
            <a:ext cx="9997086" cy="550955"/>
          </a:xfrm>
          <a:prstGeom prst="rect">
            <a:avLst/>
          </a:prstGeom>
          <a:noFill/>
          <a:ln>
            <a:noFill/>
          </a:ln>
        </p:spPr>
        <p:txBody>
          <a:bodyPr vert="horz" wrap="square" lIns="0" tIns="89642" rIns="0" bIns="89642" anchor="ctr" anchorCtr="0" compatLnSpc="1">
            <a:noAutofit/>
          </a:bodyPr>
          <a:lstStyle>
            <a:lvl1pPr marL="0" marR="0" lvl="0" indent="0" algn="l" defTabSz="932742" rtl="0" fontAlgn="auto" hangingPunct="1">
              <a:lnSpc>
                <a:spcPct val="90000"/>
              </a:lnSpc>
              <a:spcBef>
                <a:spcPts val="0"/>
              </a:spcBef>
              <a:spcAft>
                <a:spcPts val="0"/>
              </a:spcAft>
              <a:buNone/>
              <a:tabLst/>
              <a:defRPr lang="en-US" sz="3200" b="0" i="0" u="none" strike="noStrike" kern="0" cap="all" spc="120" baseline="0">
                <a:solidFill>
                  <a:srgbClr val="000000"/>
                </a:solidFill>
                <a:uFillTx/>
                <a:latin typeface="Segoe UI"/>
                <a:ea typeface="Segoe UI Black" pitchFamily="34"/>
                <a:cs typeface="Segoe UI Black" pitchFamily="34"/>
              </a:defRPr>
            </a:lvl1pPr>
          </a:lstStyle>
          <a:p>
            <a:pPr marL="0" marR="0" lvl="0" indent="0" algn="l" defTabSz="914367" rtl="0" eaLnBrk="1" fontAlgn="auto" latinLnBrk="0" hangingPunct="1">
              <a:lnSpc>
                <a:spcPct val="90000"/>
              </a:lnSpc>
              <a:spcBef>
                <a:spcPts val="0"/>
              </a:spcBef>
              <a:spcAft>
                <a:spcPts val="0"/>
              </a:spcAft>
              <a:buClrTx/>
              <a:buSzTx/>
              <a:buFontTx/>
              <a:buNone/>
              <a:tabLst/>
              <a:defRPr/>
            </a:pPr>
            <a:r>
              <a:rPr lang="en-US" sz="3600" kern="1200" cap="none" spc="-100" dirty="0">
                <a:ln w="3175">
                  <a:noFill/>
                </a:ln>
                <a:solidFill>
                  <a:srgbClr val="0078D7"/>
                </a:solidFill>
                <a:latin typeface="Segoe UI Light" panose="020B0502040204020203" pitchFamily="34" charset="0"/>
                <a:ea typeface="+mn-ea"/>
                <a:cs typeface="Segoe UI Light" panose="020B0502040204020203" pitchFamily="34" charset="0"/>
              </a:rPr>
              <a:t>How do I protect sensitive information?</a:t>
            </a:r>
          </a:p>
        </p:txBody>
      </p:sp>
      <p:sp>
        <p:nvSpPr>
          <p:cNvPr id="35" name="Oval 34">
            <a:extLst>
              <a:ext uri="{FF2B5EF4-FFF2-40B4-BE49-F238E27FC236}">
                <a16:creationId xmlns:a16="http://schemas.microsoft.com/office/drawing/2014/main" id="{F6B25805-2EC1-434B-83EA-7746A635B0BD}"/>
              </a:ext>
            </a:extLst>
          </p:cNvPr>
          <p:cNvSpPr/>
          <p:nvPr/>
        </p:nvSpPr>
        <p:spPr bwMode="auto">
          <a:xfrm>
            <a:off x="1165852" y="2152317"/>
            <a:ext cx="1296248" cy="1296248"/>
          </a:xfrm>
          <a:prstGeom prst="ellipse">
            <a:avLst/>
          </a:prstGeom>
          <a:solidFill>
            <a:schemeClr val="tx2"/>
          </a:solidFill>
          <a:ln w="76200">
            <a:no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marL="0" marR="0" lvl="0" indent="0" algn="ctr" defTabSz="895922" rtl="0" eaLnBrk="1" fontAlgn="base" latinLnBrk="0" hangingPunct="1">
              <a:lnSpc>
                <a:spcPct val="90000"/>
              </a:lnSpc>
              <a:spcBef>
                <a:spcPct val="0"/>
              </a:spcBef>
              <a:spcAft>
                <a:spcPct val="0"/>
              </a:spcAft>
              <a:buClrTx/>
              <a:buSzTx/>
              <a:buFontTx/>
              <a:buNone/>
              <a:tabLst/>
              <a:defRPr/>
            </a:pPr>
            <a:endParaRPr kumimoji="0" lang="en-US" sz="529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3" name="TextBox 32">
            <a:extLst>
              <a:ext uri="{FF2B5EF4-FFF2-40B4-BE49-F238E27FC236}">
                <a16:creationId xmlns:a16="http://schemas.microsoft.com/office/drawing/2014/main" id="{5C2969D3-2526-43BA-A1F0-9A5B1DADCEF2}"/>
              </a:ext>
            </a:extLst>
          </p:cNvPr>
          <p:cNvSpPr txBox="1"/>
          <p:nvPr/>
        </p:nvSpPr>
        <p:spPr>
          <a:xfrm>
            <a:off x="514160" y="3577996"/>
            <a:ext cx="2599632" cy="717140"/>
          </a:xfrm>
          <a:prstGeom prst="rect">
            <a:avLst/>
          </a:prstGeom>
          <a:noFill/>
        </p:spPr>
        <p:txBody>
          <a:bodyPr wrap="square" lIns="89642" tIns="143427" rIns="89642" bIns="143427" rtlCol="0">
            <a:no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2000" b="0" i="0" u="none" strike="noStrike" kern="1200" cap="none" spc="0" normalizeH="0" baseline="0" noProof="0" dirty="0">
                <a:ln>
                  <a:noFill/>
                </a:ln>
                <a:solidFill>
                  <a:schemeClr val="bg2">
                    <a:lumMod val="10000"/>
                  </a:schemeClr>
                </a:solidFill>
                <a:effectLst/>
                <a:uLnTx/>
                <a:uFillTx/>
                <a:latin typeface="Segoe UI Semibold" panose="020B0702040204020203" pitchFamily="34" charset="0"/>
                <a:ea typeface="+mn-ea"/>
                <a:cs typeface="Segoe UI Semibold" panose="020B0702040204020203" pitchFamily="34" charset="0"/>
              </a:rPr>
              <a:t>Detect</a:t>
            </a:r>
          </a:p>
        </p:txBody>
      </p:sp>
      <p:sp>
        <p:nvSpPr>
          <p:cNvPr id="34" name="TextBox 33">
            <a:extLst>
              <a:ext uri="{FF2B5EF4-FFF2-40B4-BE49-F238E27FC236}">
                <a16:creationId xmlns:a16="http://schemas.microsoft.com/office/drawing/2014/main" id="{80B71F20-0C6A-4CDC-8838-833B78091643}"/>
              </a:ext>
            </a:extLst>
          </p:cNvPr>
          <p:cNvSpPr txBox="1"/>
          <p:nvPr/>
        </p:nvSpPr>
        <p:spPr>
          <a:xfrm>
            <a:off x="514160" y="4008222"/>
            <a:ext cx="2599632" cy="732854"/>
          </a:xfrm>
          <a:prstGeom prst="rect">
            <a:avLst/>
          </a:prstGeom>
          <a:noFill/>
        </p:spPr>
        <p:txBody>
          <a:bodyPr wrap="square" lIns="89642" tIns="143427" rIns="89642" bIns="143427"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600" b="0" i="0" u="none" strike="noStrike" kern="1200" cap="none" spc="0" normalizeH="0" baseline="0" noProof="0" dirty="0">
                <a:ln>
                  <a:noFill/>
                </a:ln>
                <a:solidFill>
                  <a:schemeClr val="bg2">
                    <a:lumMod val="10000"/>
                  </a:schemeClr>
                </a:solidFill>
                <a:effectLst/>
                <a:uLnTx/>
                <a:uFillTx/>
                <a:latin typeface="Segoe UI"/>
                <a:ea typeface="+mn-ea"/>
                <a:cs typeface="+mn-cs"/>
              </a:rPr>
              <a:t>Scan &amp; detect sensitive data based on policy</a:t>
            </a:r>
          </a:p>
        </p:txBody>
      </p:sp>
      <p:sp>
        <p:nvSpPr>
          <p:cNvPr id="44" name="Oval 43">
            <a:extLst>
              <a:ext uri="{FF2B5EF4-FFF2-40B4-BE49-F238E27FC236}">
                <a16:creationId xmlns:a16="http://schemas.microsoft.com/office/drawing/2014/main" id="{4585F3A1-8640-4F99-AB07-092B98561A75}"/>
              </a:ext>
            </a:extLst>
          </p:cNvPr>
          <p:cNvSpPr/>
          <p:nvPr/>
        </p:nvSpPr>
        <p:spPr bwMode="auto">
          <a:xfrm>
            <a:off x="3900865" y="2152317"/>
            <a:ext cx="1296248" cy="1296248"/>
          </a:xfrm>
          <a:prstGeom prst="ellipse">
            <a:avLst/>
          </a:prstGeom>
          <a:solidFill>
            <a:schemeClr val="tx2"/>
          </a:solidFill>
          <a:ln w="76200">
            <a:no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marL="0" marR="0" lvl="0" indent="0" algn="ctr" defTabSz="895922" rtl="0" eaLnBrk="1" fontAlgn="base" latinLnBrk="0" hangingPunct="1">
              <a:lnSpc>
                <a:spcPct val="90000"/>
              </a:lnSpc>
              <a:spcBef>
                <a:spcPct val="0"/>
              </a:spcBef>
              <a:spcAft>
                <a:spcPct val="0"/>
              </a:spcAft>
              <a:buClrTx/>
              <a:buSzTx/>
              <a:buFontTx/>
              <a:buNone/>
              <a:tabLst/>
              <a:defRPr/>
            </a:pPr>
            <a:endParaRPr kumimoji="0" lang="en-US" sz="529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2" name="TextBox 41">
            <a:extLst>
              <a:ext uri="{FF2B5EF4-FFF2-40B4-BE49-F238E27FC236}">
                <a16:creationId xmlns:a16="http://schemas.microsoft.com/office/drawing/2014/main" id="{26E47206-9F04-49A8-A7B6-0B603B91E791}"/>
              </a:ext>
            </a:extLst>
          </p:cNvPr>
          <p:cNvSpPr txBox="1"/>
          <p:nvPr/>
        </p:nvSpPr>
        <p:spPr>
          <a:xfrm>
            <a:off x="3249173" y="3577996"/>
            <a:ext cx="2599632" cy="717140"/>
          </a:xfrm>
          <a:prstGeom prst="rect">
            <a:avLst/>
          </a:prstGeom>
          <a:noFill/>
        </p:spPr>
        <p:txBody>
          <a:bodyPr wrap="square" lIns="89642" tIns="143427" rIns="89642" bIns="143427" rtlCol="0">
            <a:no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2000" b="0" i="0" u="none" strike="noStrike" kern="1200" cap="none" spc="0" normalizeH="0" baseline="0" noProof="0" dirty="0">
                <a:ln>
                  <a:noFill/>
                </a:ln>
                <a:solidFill>
                  <a:schemeClr val="bg2">
                    <a:lumMod val="10000"/>
                  </a:schemeClr>
                </a:solidFill>
                <a:effectLst/>
                <a:uLnTx/>
                <a:uFillTx/>
                <a:latin typeface="Segoe UI Semibold" panose="020B0702040204020203" pitchFamily="34" charset="0"/>
                <a:ea typeface="+mn-ea"/>
                <a:cs typeface="Segoe UI Semibold" panose="020B0702040204020203" pitchFamily="34" charset="0"/>
              </a:rPr>
              <a:t>Classify</a:t>
            </a:r>
          </a:p>
        </p:txBody>
      </p:sp>
      <p:sp>
        <p:nvSpPr>
          <p:cNvPr id="43" name="TextBox 42">
            <a:extLst>
              <a:ext uri="{FF2B5EF4-FFF2-40B4-BE49-F238E27FC236}">
                <a16:creationId xmlns:a16="http://schemas.microsoft.com/office/drawing/2014/main" id="{5F39E249-D743-47D3-8CF5-A11E8BA1D8C7}"/>
              </a:ext>
            </a:extLst>
          </p:cNvPr>
          <p:cNvSpPr txBox="1"/>
          <p:nvPr/>
        </p:nvSpPr>
        <p:spPr>
          <a:xfrm>
            <a:off x="3249173" y="4008222"/>
            <a:ext cx="2599632" cy="732854"/>
          </a:xfrm>
          <a:prstGeom prst="rect">
            <a:avLst/>
          </a:prstGeom>
          <a:noFill/>
        </p:spPr>
        <p:txBody>
          <a:bodyPr wrap="square" lIns="89642" tIns="143427" rIns="89642" bIns="143427"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600" b="0" i="0" u="none" strike="noStrike" kern="1200" cap="none" spc="0" normalizeH="0" baseline="0" noProof="0" dirty="0">
                <a:ln>
                  <a:noFill/>
                </a:ln>
                <a:solidFill>
                  <a:schemeClr val="bg2">
                    <a:lumMod val="10000"/>
                  </a:schemeClr>
                </a:solidFill>
                <a:effectLst/>
                <a:uLnTx/>
                <a:uFillTx/>
                <a:latin typeface="Segoe UI"/>
                <a:ea typeface="+mn-ea"/>
                <a:cs typeface="+mn-cs"/>
              </a:rPr>
              <a:t>Classify data and apply labels based on sensitivity</a:t>
            </a:r>
          </a:p>
        </p:txBody>
      </p:sp>
      <p:sp>
        <p:nvSpPr>
          <p:cNvPr id="51" name="Oval 50">
            <a:extLst>
              <a:ext uri="{FF2B5EF4-FFF2-40B4-BE49-F238E27FC236}">
                <a16:creationId xmlns:a16="http://schemas.microsoft.com/office/drawing/2014/main" id="{E5FB13FD-232D-4C79-A688-E629A0FA536A}"/>
              </a:ext>
            </a:extLst>
          </p:cNvPr>
          <p:cNvSpPr/>
          <p:nvPr/>
        </p:nvSpPr>
        <p:spPr bwMode="auto">
          <a:xfrm>
            <a:off x="6635878" y="2152317"/>
            <a:ext cx="1296248" cy="1296248"/>
          </a:xfrm>
          <a:prstGeom prst="ellipse">
            <a:avLst/>
          </a:prstGeom>
          <a:solidFill>
            <a:schemeClr val="tx2"/>
          </a:solidFill>
          <a:ln w="76200">
            <a:no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marL="0" marR="0" lvl="0" indent="0" algn="ctr" defTabSz="895922" rtl="0" eaLnBrk="1" fontAlgn="base" latinLnBrk="0" hangingPunct="1">
              <a:lnSpc>
                <a:spcPct val="90000"/>
              </a:lnSpc>
              <a:spcBef>
                <a:spcPct val="0"/>
              </a:spcBef>
              <a:spcAft>
                <a:spcPct val="0"/>
              </a:spcAft>
              <a:buClrTx/>
              <a:buSzTx/>
              <a:buFontTx/>
              <a:buNone/>
              <a:tabLst/>
              <a:defRPr/>
            </a:pPr>
            <a:endParaRPr kumimoji="0" lang="en-US" sz="529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9" name="TextBox 48">
            <a:extLst>
              <a:ext uri="{FF2B5EF4-FFF2-40B4-BE49-F238E27FC236}">
                <a16:creationId xmlns:a16="http://schemas.microsoft.com/office/drawing/2014/main" id="{A2E55263-E2AD-4AC8-906B-5D6667D56B4B}"/>
              </a:ext>
            </a:extLst>
          </p:cNvPr>
          <p:cNvSpPr txBox="1"/>
          <p:nvPr/>
        </p:nvSpPr>
        <p:spPr>
          <a:xfrm>
            <a:off x="5984186" y="3577996"/>
            <a:ext cx="2599632" cy="717140"/>
          </a:xfrm>
          <a:prstGeom prst="rect">
            <a:avLst/>
          </a:prstGeom>
          <a:noFill/>
        </p:spPr>
        <p:txBody>
          <a:bodyPr wrap="square" lIns="89642" tIns="143427" rIns="89642" bIns="143427" rtlCol="0">
            <a:no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2000" b="0" i="0" u="none" strike="noStrike" kern="1200" cap="none" spc="0" normalizeH="0" baseline="0" noProof="0" dirty="0">
                <a:ln>
                  <a:noFill/>
                </a:ln>
                <a:solidFill>
                  <a:schemeClr val="bg2">
                    <a:lumMod val="10000"/>
                  </a:schemeClr>
                </a:solidFill>
                <a:effectLst/>
                <a:uLnTx/>
                <a:uFillTx/>
                <a:latin typeface="Segoe UI Semibold" panose="020B0702040204020203" pitchFamily="34" charset="0"/>
                <a:ea typeface="+mn-ea"/>
                <a:cs typeface="Segoe UI Semibold" panose="020B0702040204020203" pitchFamily="34" charset="0"/>
              </a:rPr>
              <a:t>Protect</a:t>
            </a:r>
          </a:p>
        </p:txBody>
      </p:sp>
      <p:sp>
        <p:nvSpPr>
          <p:cNvPr id="50" name="TextBox 49">
            <a:extLst>
              <a:ext uri="{FF2B5EF4-FFF2-40B4-BE49-F238E27FC236}">
                <a16:creationId xmlns:a16="http://schemas.microsoft.com/office/drawing/2014/main" id="{88E2CFD9-2C83-4A62-BAD8-F53B3FFC0101}"/>
              </a:ext>
            </a:extLst>
          </p:cNvPr>
          <p:cNvSpPr txBox="1"/>
          <p:nvPr/>
        </p:nvSpPr>
        <p:spPr>
          <a:xfrm>
            <a:off x="5984186" y="4008223"/>
            <a:ext cx="2599632" cy="954453"/>
          </a:xfrm>
          <a:prstGeom prst="rect">
            <a:avLst/>
          </a:prstGeom>
          <a:noFill/>
        </p:spPr>
        <p:txBody>
          <a:bodyPr wrap="square" lIns="89642" tIns="143427" rIns="89642" bIns="143427"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600" b="0" i="0" u="none" strike="noStrike" kern="1200" cap="none" spc="0" normalizeH="0" baseline="0" noProof="0" dirty="0">
                <a:ln>
                  <a:noFill/>
                </a:ln>
                <a:solidFill>
                  <a:schemeClr val="bg2">
                    <a:lumMod val="10000"/>
                  </a:schemeClr>
                </a:solidFill>
                <a:effectLst/>
                <a:uLnTx/>
                <a:uFillTx/>
                <a:latin typeface="Segoe UI"/>
                <a:ea typeface="+mn-ea"/>
                <a:cs typeface="+mn-cs"/>
              </a:rPr>
              <a:t>Apply protection actions, including encryption, access restrictions</a:t>
            </a:r>
          </a:p>
        </p:txBody>
      </p:sp>
      <p:sp>
        <p:nvSpPr>
          <p:cNvPr id="57" name="Oval 56">
            <a:extLst>
              <a:ext uri="{FF2B5EF4-FFF2-40B4-BE49-F238E27FC236}">
                <a16:creationId xmlns:a16="http://schemas.microsoft.com/office/drawing/2014/main" id="{8382AAD8-825B-474E-B455-0E1C47E8C545}"/>
              </a:ext>
            </a:extLst>
          </p:cNvPr>
          <p:cNvSpPr/>
          <p:nvPr/>
        </p:nvSpPr>
        <p:spPr bwMode="auto">
          <a:xfrm>
            <a:off x="9444510" y="2152317"/>
            <a:ext cx="1296248" cy="1296248"/>
          </a:xfrm>
          <a:prstGeom prst="ellipse">
            <a:avLst/>
          </a:prstGeom>
          <a:solidFill>
            <a:schemeClr val="tx2"/>
          </a:solidFill>
          <a:ln w="76200">
            <a:no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marL="0" marR="0" lvl="0" indent="0" algn="ctr" defTabSz="895922" rtl="0" eaLnBrk="1" fontAlgn="base" latinLnBrk="0" hangingPunct="1">
              <a:lnSpc>
                <a:spcPct val="90000"/>
              </a:lnSpc>
              <a:spcBef>
                <a:spcPct val="0"/>
              </a:spcBef>
              <a:spcAft>
                <a:spcPct val="0"/>
              </a:spcAft>
              <a:buClrTx/>
              <a:buSzTx/>
              <a:buFontTx/>
              <a:buNone/>
              <a:tabLst/>
              <a:defRPr/>
            </a:pPr>
            <a:endParaRPr kumimoji="0" lang="en-US" sz="529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5" name="TextBox 54">
            <a:extLst>
              <a:ext uri="{FF2B5EF4-FFF2-40B4-BE49-F238E27FC236}">
                <a16:creationId xmlns:a16="http://schemas.microsoft.com/office/drawing/2014/main" id="{BE26B524-5E80-4166-87FA-3E876EDDC470}"/>
              </a:ext>
            </a:extLst>
          </p:cNvPr>
          <p:cNvSpPr txBox="1"/>
          <p:nvPr/>
        </p:nvSpPr>
        <p:spPr>
          <a:xfrm>
            <a:off x="8792818" y="3577996"/>
            <a:ext cx="2599632" cy="717140"/>
          </a:xfrm>
          <a:prstGeom prst="rect">
            <a:avLst/>
          </a:prstGeom>
          <a:noFill/>
        </p:spPr>
        <p:txBody>
          <a:bodyPr wrap="square" lIns="89642" tIns="143427" rIns="89642" bIns="143427" rtlCol="0">
            <a:no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2000" b="0" i="0" u="none" strike="noStrike" kern="1200" cap="none" spc="0" normalizeH="0" baseline="0" noProof="0" dirty="0">
                <a:ln>
                  <a:noFill/>
                </a:ln>
                <a:solidFill>
                  <a:schemeClr val="bg2">
                    <a:lumMod val="10000"/>
                  </a:schemeClr>
                </a:solidFill>
                <a:effectLst/>
                <a:uLnTx/>
                <a:uFillTx/>
                <a:latin typeface="Segoe UI Semibold" panose="020B0702040204020203" pitchFamily="34" charset="0"/>
                <a:ea typeface="+mn-ea"/>
                <a:cs typeface="Segoe UI Semibold" panose="020B0702040204020203" pitchFamily="34" charset="0"/>
              </a:rPr>
              <a:t>Monitor</a:t>
            </a:r>
          </a:p>
        </p:txBody>
      </p:sp>
      <p:sp>
        <p:nvSpPr>
          <p:cNvPr id="56" name="TextBox 55">
            <a:extLst>
              <a:ext uri="{FF2B5EF4-FFF2-40B4-BE49-F238E27FC236}">
                <a16:creationId xmlns:a16="http://schemas.microsoft.com/office/drawing/2014/main" id="{B48C5F16-4E51-4C05-8307-1AB7C0CCDE24}"/>
              </a:ext>
            </a:extLst>
          </p:cNvPr>
          <p:cNvSpPr txBox="1"/>
          <p:nvPr/>
        </p:nvSpPr>
        <p:spPr>
          <a:xfrm>
            <a:off x="8719199" y="4008222"/>
            <a:ext cx="2746872" cy="732854"/>
          </a:xfrm>
          <a:prstGeom prst="rect">
            <a:avLst/>
          </a:prstGeom>
          <a:noFill/>
        </p:spPr>
        <p:txBody>
          <a:bodyPr wrap="square" lIns="89642" tIns="143427" rIns="89642" bIns="143427"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600" b="0" i="0" u="none" strike="noStrike" kern="1200" cap="none" spc="0" normalizeH="0" baseline="0" noProof="0" dirty="0">
                <a:ln>
                  <a:noFill/>
                </a:ln>
                <a:solidFill>
                  <a:schemeClr val="bg2">
                    <a:lumMod val="10000"/>
                  </a:schemeClr>
                </a:solidFill>
                <a:effectLst/>
                <a:uLnTx/>
                <a:uFillTx/>
                <a:latin typeface="Segoe UI"/>
                <a:ea typeface="+mn-ea"/>
                <a:cs typeface="+mn-cs"/>
              </a:rPr>
              <a:t>Reporting, alerts, remediation</a:t>
            </a:r>
          </a:p>
        </p:txBody>
      </p:sp>
      <p:grpSp>
        <p:nvGrpSpPr>
          <p:cNvPr id="59" name="Group 58">
            <a:extLst>
              <a:ext uri="{FF2B5EF4-FFF2-40B4-BE49-F238E27FC236}">
                <a16:creationId xmlns:a16="http://schemas.microsoft.com/office/drawing/2014/main" id="{679780A8-7BB3-4032-A2D2-4591DA0F8DA8}"/>
              </a:ext>
            </a:extLst>
          </p:cNvPr>
          <p:cNvGrpSpPr/>
          <p:nvPr/>
        </p:nvGrpSpPr>
        <p:grpSpPr>
          <a:xfrm flipH="1">
            <a:off x="1491545" y="2493755"/>
            <a:ext cx="644861" cy="502273"/>
            <a:chOff x="1790537" y="4477537"/>
            <a:chExt cx="957883" cy="746082"/>
          </a:xfrm>
          <a:solidFill>
            <a:schemeClr val="bg1"/>
          </a:solidFill>
        </p:grpSpPr>
        <p:sp>
          <p:nvSpPr>
            <p:cNvPr id="60" name="Freeform 1">
              <a:extLst>
                <a:ext uri="{FF2B5EF4-FFF2-40B4-BE49-F238E27FC236}">
                  <a16:creationId xmlns:a16="http://schemas.microsoft.com/office/drawing/2014/main" id="{27CFBEDA-1261-41B8-9BBF-2E79DDAC68DA}"/>
                </a:ext>
              </a:extLst>
            </p:cNvPr>
            <p:cNvSpPr>
              <a:spLocks noChangeArrowheads="1"/>
            </p:cNvSpPr>
            <p:nvPr/>
          </p:nvSpPr>
          <p:spPr bwMode="auto">
            <a:xfrm rot="18640519">
              <a:off x="1789441" y="4478633"/>
              <a:ext cx="675186" cy="672993"/>
            </a:xfrm>
            <a:custGeom>
              <a:avLst/>
              <a:gdLst>
                <a:gd name="T0" fmla="*/ 680 w 1361"/>
                <a:gd name="T1" fmla="*/ 1358 h 1359"/>
                <a:gd name="T2" fmla="*/ 0 w 1361"/>
                <a:gd name="T3" fmla="*/ 679 h 1359"/>
                <a:gd name="T4" fmla="*/ 680 w 1361"/>
                <a:gd name="T5" fmla="*/ 0 h 1359"/>
                <a:gd name="T6" fmla="*/ 1360 w 1361"/>
                <a:gd name="T7" fmla="*/ 679 h 1359"/>
                <a:gd name="T8" fmla="*/ 680 w 1361"/>
                <a:gd name="T9" fmla="*/ 1358 h 1359"/>
                <a:gd name="T10" fmla="*/ 680 w 1361"/>
                <a:gd name="T11" fmla="*/ 87 h 1359"/>
                <a:gd name="T12" fmla="*/ 85 w 1361"/>
                <a:gd name="T13" fmla="*/ 682 h 1359"/>
                <a:gd name="T14" fmla="*/ 680 w 1361"/>
                <a:gd name="T15" fmla="*/ 1277 h 1359"/>
                <a:gd name="T16" fmla="*/ 1276 w 1361"/>
                <a:gd name="T17" fmla="*/ 682 h 1359"/>
                <a:gd name="T18" fmla="*/ 680 w 1361"/>
                <a:gd name="T19" fmla="*/ 87 h 13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61" h="1359">
                  <a:moveTo>
                    <a:pt x="680" y="1358"/>
                  </a:moveTo>
                  <a:cubicBezTo>
                    <a:pt x="305" y="1358"/>
                    <a:pt x="0" y="1054"/>
                    <a:pt x="0" y="679"/>
                  </a:cubicBezTo>
                  <a:cubicBezTo>
                    <a:pt x="0" y="303"/>
                    <a:pt x="305" y="0"/>
                    <a:pt x="680" y="0"/>
                  </a:cubicBezTo>
                  <a:cubicBezTo>
                    <a:pt x="1056" y="0"/>
                    <a:pt x="1360" y="303"/>
                    <a:pt x="1360" y="679"/>
                  </a:cubicBezTo>
                  <a:cubicBezTo>
                    <a:pt x="1360" y="1054"/>
                    <a:pt x="1056" y="1358"/>
                    <a:pt x="680" y="1358"/>
                  </a:cubicBezTo>
                  <a:close/>
                  <a:moveTo>
                    <a:pt x="680" y="87"/>
                  </a:moveTo>
                  <a:cubicBezTo>
                    <a:pt x="353" y="87"/>
                    <a:pt x="85" y="354"/>
                    <a:pt x="85" y="682"/>
                  </a:cubicBezTo>
                  <a:cubicBezTo>
                    <a:pt x="85" y="1009"/>
                    <a:pt x="353" y="1277"/>
                    <a:pt x="680" y="1277"/>
                  </a:cubicBezTo>
                  <a:cubicBezTo>
                    <a:pt x="1008" y="1277"/>
                    <a:pt x="1276" y="1009"/>
                    <a:pt x="1276" y="682"/>
                  </a:cubicBezTo>
                  <a:cubicBezTo>
                    <a:pt x="1276" y="354"/>
                    <a:pt x="1011" y="87"/>
                    <a:pt x="680" y="87"/>
                  </a:cubicBezTo>
                  <a:close/>
                </a:path>
              </a:pathLst>
            </a:custGeom>
            <a:grpFill/>
            <a:ln>
              <a:noFill/>
            </a:ln>
            <a:effectLst/>
            <a:extLst/>
          </p:spPr>
          <p:txBody>
            <a:bodyPr wrap="none" anchor="ct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61" name="Freeform 2">
              <a:extLst>
                <a:ext uri="{FF2B5EF4-FFF2-40B4-BE49-F238E27FC236}">
                  <a16:creationId xmlns:a16="http://schemas.microsoft.com/office/drawing/2014/main" id="{B776714B-0BBC-498E-B09D-A449496A1805}"/>
                </a:ext>
              </a:extLst>
            </p:cNvPr>
            <p:cNvSpPr>
              <a:spLocks noChangeArrowheads="1"/>
            </p:cNvSpPr>
            <p:nvPr/>
          </p:nvSpPr>
          <p:spPr bwMode="auto">
            <a:xfrm rot="18640519">
              <a:off x="2453440" y="4928638"/>
              <a:ext cx="137658" cy="452303"/>
            </a:xfrm>
            <a:custGeom>
              <a:avLst/>
              <a:gdLst>
                <a:gd name="T0" fmla="*/ 138 w 280"/>
                <a:gd name="T1" fmla="*/ 914 h 915"/>
                <a:gd name="T2" fmla="*/ 0 w 280"/>
                <a:gd name="T3" fmla="*/ 776 h 915"/>
                <a:gd name="T4" fmla="*/ 0 w 280"/>
                <a:gd name="T5" fmla="*/ 42 h 915"/>
                <a:gd name="T6" fmla="*/ 42 w 280"/>
                <a:gd name="T7" fmla="*/ 0 h 915"/>
                <a:gd name="T8" fmla="*/ 85 w 280"/>
                <a:gd name="T9" fmla="*/ 42 h 915"/>
                <a:gd name="T10" fmla="*/ 85 w 280"/>
                <a:gd name="T11" fmla="*/ 776 h 915"/>
                <a:gd name="T12" fmla="*/ 138 w 280"/>
                <a:gd name="T13" fmla="*/ 829 h 915"/>
                <a:gd name="T14" fmla="*/ 192 w 280"/>
                <a:gd name="T15" fmla="*/ 776 h 915"/>
                <a:gd name="T16" fmla="*/ 192 w 280"/>
                <a:gd name="T17" fmla="*/ 42 h 915"/>
                <a:gd name="T18" fmla="*/ 234 w 280"/>
                <a:gd name="T19" fmla="*/ 0 h 915"/>
                <a:gd name="T20" fmla="*/ 277 w 280"/>
                <a:gd name="T21" fmla="*/ 42 h 915"/>
                <a:gd name="T22" fmla="*/ 277 w 280"/>
                <a:gd name="T23" fmla="*/ 776 h 915"/>
                <a:gd name="T24" fmla="*/ 138 w 280"/>
                <a:gd name="T25" fmla="*/ 914 h 9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0" h="915">
                  <a:moveTo>
                    <a:pt x="138" y="914"/>
                  </a:moveTo>
                  <a:cubicBezTo>
                    <a:pt x="62" y="914"/>
                    <a:pt x="0" y="852"/>
                    <a:pt x="0" y="776"/>
                  </a:cubicBezTo>
                  <a:lnTo>
                    <a:pt x="0" y="42"/>
                  </a:lnTo>
                  <a:cubicBezTo>
                    <a:pt x="0" y="19"/>
                    <a:pt x="20" y="0"/>
                    <a:pt x="42" y="0"/>
                  </a:cubicBezTo>
                  <a:cubicBezTo>
                    <a:pt x="65" y="0"/>
                    <a:pt x="85" y="19"/>
                    <a:pt x="85" y="42"/>
                  </a:cubicBezTo>
                  <a:lnTo>
                    <a:pt x="85" y="776"/>
                  </a:lnTo>
                  <a:cubicBezTo>
                    <a:pt x="85" y="807"/>
                    <a:pt x="110" y="829"/>
                    <a:pt x="138" y="829"/>
                  </a:cubicBezTo>
                  <a:cubicBezTo>
                    <a:pt x="167" y="829"/>
                    <a:pt x="192" y="804"/>
                    <a:pt x="192" y="776"/>
                  </a:cubicBezTo>
                  <a:lnTo>
                    <a:pt x="192" y="42"/>
                  </a:lnTo>
                  <a:cubicBezTo>
                    <a:pt x="192" y="19"/>
                    <a:pt x="212" y="0"/>
                    <a:pt x="234" y="0"/>
                  </a:cubicBezTo>
                  <a:cubicBezTo>
                    <a:pt x="257" y="0"/>
                    <a:pt x="277" y="19"/>
                    <a:pt x="277" y="42"/>
                  </a:cubicBezTo>
                  <a:lnTo>
                    <a:pt x="277" y="776"/>
                  </a:lnTo>
                  <a:cubicBezTo>
                    <a:pt x="279" y="849"/>
                    <a:pt x="215" y="914"/>
                    <a:pt x="138" y="914"/>
                  </a:cubicBezTo>
                </a:path>
              </a:pathLst>
            </a:custGeom>
            <a:grpFill/>
            <a:ln>
              <a:noFill/>
            </a:ln>
            <a:effectLst/>
            <a:extLst/>
          </p:spPr>
          <p:txBody>
            <a:bodyPr wrap="none" anchor="ct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ysClr val="windowText" lastClr="000000"/>
                </a:solidFill>
                <a:effectLst/>
                <a:uLnTx/>
                <a:uFillTx/>
                <a:latin typeface="Segoe UI"/>
                <a:ea typeface="+mn-ea"/>
                <a:cs typeface="+mn-cs"/>
              </a:endParaRPr>
            </a:p>
          </p:txBody>
        </p:sp>
      </p:grpSp>
      <p:grpSp>
        <p:nvGrpSpPr>
          <p:cNvPr id="62" name="Group 61">
            <a:extLst>
              <a:ext uri="{FF2B5EF4-FFF2-40B4-BE49-F238E27FC236}">
                <a16:creationId xmlns:a16="http://schemas.microsoft.com/office/drawing/2014/main" id="{510AE215-A140-45E8-9A77-F5E9259794EF}"/>
              </a:ext>
            </a:extLst>
          </p:cNvPr>
          <p:cNvGrpSpPr/>
          <p:nvPr/>
        </p:nvGrpSpPr>
        <p:grpSpPr>
          <a:xfrm>
            <a:off x="6970538" y="2535247"/>
            <a:ext cx="626929" cy="671236"/>
            <a:chOff x="2974460" y="2070859"/>
            <a:chExt cx="227410" cy="243482"/>
          </a:xfrm>
          <a:solidFill>
            <a:schemeClr val="bg1"/>
          </a:solidFill>
        </p:grpSpPr>
        <p:sp>
          <p:nvSpPr>
            <p:cNvPr id="69" name="Rectangle 2042">
              <a:extLst>
                <a:ext uri="{FF2B5EF4-FFF2-40B4-BE49-F238E27FC236}">
                  <a16:creationId xmlns:a16="http://schemas.microsoft.com/office/drawing/2014/main" id="{0A9F603A-2313-4105-9BC2-C7FCEA6976A2}"/>
                </a:ext>
              </a:extLst>
            </p:cNvPr>
            <p:cNvSpPr>
              <a:spLocks noChangeArrowheads="1"/>
            </p:cNvSpPr>
            <p:nvPr/>
          </p:nvSpPr>
          <p:spPr bwMode="auto">
            <a:xfrm>
              <a:off x="3080532" y="2238001"/>
              <a:ext cx="15268" cy="15268"/>
            </a:xfrm>
            <a:prstGeom prst="rect">
              <a:avLst/>
            </a:prstGeom>
            <a:grpFill/>
            <a:ln>
              <a:noFill/>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74" name="Rectangle 2043">
              <a:extLst>
                <a:ext uri="{FF2B5EF4-FFF2-40B4-BE49-F238E27FC236}">
                  <a16:creationId xmlns:a16="http://schemas.microsoft.com/office/drawing/2014/main" id="{8DDFE1D5-369A-41CA-99A6-610F7EA7411C}"/>
                </a:ext>
              </a:extLst>
            </p:cNvPr>
            <p:cNvSpPr>
              <a:spLocks noChangeArrowheads="1"/>
            </p:cNvSpPr>
            <p:nvPr/>
          </p:nvSpPr>
          <p:spPr bwMode="auto">
            <a:xfrm>
              <a:off x="3080532" y="2116662"/>
              <a:ext cx="15268" cy="106071"/>
            </a:xfrm>
            <a:prstGeom prst="rect">
              <a:avLst/>
            </a:prstGeom>
            <a:grpFill/>
            <a:ln>
              <a:noFill/>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76" name="Freeform 2044">
              <a:extLst>
                <a:ext uri="{FF2B5EF4-FFF2-40B4-BE49-F238E27FC236}">
                  <a16:creationId xmlns:a16="http://schemas.microsoft.com/office/drawing/2014/main" id="{5A263C97-F037-47A6-A0A4-4ACC2018DE89}"/>
                </a:ext>
              </a:extLst>
            </p:cNvPr>
            <p:cNvSpPr>
              <a:spLocks noEditPoints="1"/>
            </p:cNvSpPr>
            <p:nvPr/>
          </p:nvSpPr>
          <p:spPr bwMode="auto">
            <a:xfrm>
              <a:off x="2974460" y="2070859"/>
              <a:ext cx="227410" cy="243482"/>
            </a:xfrm>
            <a:custGeom>
              <a:avLst/>
              <a:gdLst>
                <a:gd name="T0" fmla="*/ 60 w 120"/>
                <a:gd name="T1" fmla="*/ 128 h 128"/>
                <a:gd name="T2" fmla="*/ 58 w 120"/>
                <a:gd name="T3" fmla="*/ 127 h 128"/>
                <a:gd name="T4" fmla="*/ 0 w 120"/>
                <a:gd name="T5" fmla="*/ 48 h 128"/>
                <a:gd name="T6" fmla="*/ 0 w 120"/>
                <a:gd name="T7" fmla="*/ 16 h 128"/>
                <a:gd name="T8" fmla="*/ 4 w 120"/>
                <a:gd name="T9" fmla="*/ 16 h 128"/>
                <a:gd name="T10" fmla="*/ 38 w 120"/>
                <a:gd name="T11" fmla="*/ 7 h 128"/>
                <a:gd name="T12" fmla="*/ 60 w 120"/>
                <a:gd name="T13" fmla="*/ 0 h 128"/>
                <a:gd name="T14" fmla="*/ 83 w 120"/>
                <a:gd name="T15" fmla="*/ 7 h 128"/>
                <a:gd name="T16" fmla="*/ 116 w 120"/>
                <a:gd name="T17" fmla="*/ 16 h 128"/>
                <a:gd name="T18" fmla="*/ 120 w 120"/>
                <a:gd name="T19" fmla="*/ 16 h 128"/>
                <a:gd name="T20" fmla="*/ 120 w 120"/>
                <a:gd name="T21" fmla="*/ 48 h 128"/>
                <a:gd name="T22" fmla="*/ 62 w 120"/>
                <a:gd name="T23" fmla="*/ 127 h 128"/>
                <a:gd name="T24" fmla="*/ 60 w 120"/>
                <a:gd name="T25" fmla="*/ 128 h 128"/>
                <a:gd name="T26" fmla="*/ 8 w 120"/>
                <a:gd name="T27" fmla="*/ 24 h 128"/>
                <a:gd name="T28" fmla="*/ 8 w 120"/>
                <a:gd name="T29" fmla="*/ 48 h 128"/>
                <a:gd name="T30" fmla="*/ 60 w 120"/>
                <a:gd name="T31" fmla="*/ 119 h 128"/>
                <a:gd name="T32" fmla="*/ 112 w 120"/>
                <a:gd name="T33" fmla="*/ 48 h 128"/>
                <a:gd name="T34" fmla="*/ 112 w 120"/>
                <a:gd name="T35" fmla="*/ 24 h 128"/>
                <a:gd name="T36" fmla="*/ 78 w 120"/>
                <a:gd name="T37" fmla="*/ 14 h 128"/>
                <a:gd name="T38" fmla="*/ 60 w 120"/>
                <a:gd name="T39" fmla="*/ 8 h 128"/>
                <a:gd name="T40" fmla="*/ 43 w 120"/>
                <a:gd name="T41" fmla="*/ 14 h 128"/>
                <a:gd name="T42" fmla="*/ 8 w 120"/>
                <a:gd name="T43" fmla="*/ 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0" h="128">
                  <a:moveTo>
                    <a:pt x="60" y="128"/>
                  </a:moveTo>
                  <a:cubicBezTo>
                    <a:pt x="58" y="127"/>
                    <a:pt x="58" y="127"/>
                    <a:pt x="58" y="127"/>
                  </a:cubicBezTo>
                  <a:cubicBezTo>
                    <a:pt x="21" y="106"/>
                    <a:pt x="0" y="78"/>
                    <a:pt x="0" y="48"/>
                  </a:cubicBezTo>
                  <a:cubicBezTo>
                    <a:pt x="0" y="16"/>
                    <a:pt x="0" y="16"/>
                    <a:pt x="0" y="16"/>
                  </a:cubicBezTo>
                  <a:cubicBezTo>
                    <a:pt x="4" y="16"/>
                    <a:pt x="4" y="16"/>
                    <a:pt x="4" y="16"/>
                  </a:cubicBezTo>
                  <a:cubicBezTo>
                    <a:pt x="17" y="16"/>
                    <a:pt x="29" y="13"/>
                    <a:pt x="38" y="7"/>
                  </a:cubicBezTo>
                  <a:cubicBezTo>
                    <a:pt x="44" y="3"/>
                    <a:pt x="52" y="0"/>
                    <a:pt x="60" y="0"/>
                  </a:cubicBezTo>
                  <a:cubicBezTo>
                    <a:pt x="69" y="0"/>
                    <a:pt x="77" y="3"/>
                    <a:pt x="83" y="7"/>
                  </a:cubicBezTo>
                  <a:cubicBezTo>
                    <a:pt x="91" y="13"/>
                    <a:pt x="103" y="16"/>
                    <a:pt x="116" y="16"/>
                  </a:cubicBezTo>
                  <a:cubicBezTo>
                    <a:pt x="120" y="16"/>
                    <a:pt x="120" y="16"/>
                    <a:pt x="120" y="16"/>
                  </a:cubicBezTo>
                  <a:cubicBezTo>
                    <a:pt x="120" y="48"/>
                    <a:pt x="120" y="48"/>
                    <a:pt x="120" y="48"/>
                  </a:cubicBezTo>
                  <a:cubicBezTo>
                    <a:pt x="120" y="78"/>
                    <a:pt x="100" y="106"/>
                    <a:pt x="62" y="127"/>
                  </a:cubicBezTo>
                  <a:lnTo>
                    <a:pt x="60" y="128"/>
                  </a:lnTo>
                  <a:close/>
                  <a:moveTo>
                    <a:pt x="8" y="24"/>
                  </a:moveTo>
                  <a:cubicBezTo>
                    <a:pt x="8" y="48"/>
                    <a:pt x="8" y="48"/>
                    <a:pt x="8" y="48"/>
                  </a:cubicBezTo>
                  <a:cubicBezTo>
                    <a:pt x="8" y="75"/>
                    <a:pt x="27" y="100"/>
                    <a:pt x="60" y="119"/>
                  </a:cubicBezTo>
                  <a:cubicBezTo>
                    <a:pt x="94" y="100"/>
                    <a:pt x="112" y="75"/>
                    <a:pt x="112" y="48"/>
                  </a:cubicBezTo>
                  <a:cubicBezTo>
                    <a:pt x="112" y="24"/>
                    <a:pt x="112" y="24"/>
                    <a:pt x="112" y="24"/>
                  </a:cubicBezTo>
                  <a:cubicBezTo>
                    <a:pt x="99" y="24"/>
                    <a:pt x="87" y="20"/>
                    <a:pt x="78" y="14"/>
                  </a:cubicBezTo>
                  <a:cubicBezTo>
                    <a:pt x="73" y="10"/>
                    <a:pt x="67" y="8"/>
                    <a:pt x="60" y="8"/>
                  </a:cubicBezTo>
                  <a:cubicBezTo>
                    <a:pt x="53" y="8"/>
                    <a:pt x="47" y="10"/>
                    <a:pt x="43" y="14"/>
                  </a:cubicBezTo>
                  <a:cubicBezTo>
                    <a:pt x="33" y="20"/>
                    <a:pt x="21" y="24"/>
                    <a:pt x="8" y="24"/>
                  </a:cubicBezTo>
                  <a:close/>
                </a:path>
              </a:pathLst>
            </a:custGeom>
            <a:grpFill/>
            <a:ln>
              <a:noFill/>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505050"/>
                </a:solidFill>
                <a:effectLst/>
                <a:uLnTx/>
                <a:uFillTx/>
                <a:latin typeface="Segoe UI"/>
                <a:ea typeface="+mn-ea"/>
                <a:cs typeface="+mn-cs"/>
              </a:endParaRPr>
            </a:p>
          </p:txBody>
        </p:sp>
      </p:grpSp>
      <p:sp>
        <p:nvSpPr>
          <p:cNvPr id="77" name="Freeform 14">
            <a:extLst>
              <a:ext uri="{FF2B5EF4-FFF2-40B4-BE49-F238E27FC236}">
                <a16:creationId xmlns:a16="http://schemas.microsoft.com/office/drawing/2014/main" id="{00096DFF-A89F-4B99-BAEF-574BC6EBE355}"/>
              </a:ext>
            </a:extLst>
          </p:cNvPr>
          <p:cNvSpPr>
            <a:spLocks noEditPoints="1"/>
          </p:cNvSpPr>
          <p:nvPr/>
        </p:nvSpPr>
        <p:spPr bwMode="auto">
          <a:xfrm>
            <a:off x="4240732" y="2544813"/>
            <a:ext cx="616514" cy="511255"/>
          </a:xfrm>
          <a:custGeom>
            <a:avLst/>
            <a:gdLst>
              <a:gd name="T0" fmla="*/ 200 w 246"/>
              <a:gd name="T1" fmla="*/ 38 h 204"/>
              <a:gd name="T2" fmla="*/ 219 w 246"/>
              <a:gd name="T3" fmla="*/ 50 h 204"/>
              <a:gd name="T4" fmla="*/ 233 w 246"/>
              <a:gd name="T5" fmla="*/ 67 h 204"/>
              <a:gd name="T6" fmla="*/ 243 w 246"/>
              <a:gd name="T7" fmla="*/ 87 h 204"/>
              <a:gd name="T8" fmla="*/ 246 w 246"/>
              <a:gd name="T9" fmla="*/ 110 h 204"/>
              <a:gd name="T10" fmla="*/ 240 w 246"/>
              <a:gd name="T11" fmla="*/ 141 h 204"/>
              <a:gd name="T12" fmla="*/ 224 w 246"/>
              <a:gd name="T13" fmla="*/ 165 h 204"/>
              <a:gd name="T14" fmla="*/ 199 w 246"/>
              <a:gd name="T15" fmla="*/ 182 h 204"/>
              <a:gd name="T16" fmla="*/ 169 w 246"/>
              <a:gd name="T17" fmla="*/ 188 h 204"/>
              <a:gd name="T18" fmla="*/ 145 w 246"/>
              <a:gd name="T19" fmla="*/ 184 h 204"/>
              <a:gd name="T20" fmla="*/ 123 w 246"/>
              <a:gd name="T21" fmla="*/ 173 h 204"/>
              <a:gd name="T22" fmla="*/ 93 w 246"/>
              <a:gd name="T23" fmla="*/ 204 h 204"/>
              <a:gd name="T24" fmla="*/ 0 w 246"/>
              <a:gd name="T25" fmla="*/ 110 h 204"/>
              <a:gd name="T26" fmla="*/ 108 w 246"/>
              <a:gd name="T27" fmla="*/ 0 h 204"/>
              <a:gd name="T28" fmla="*/ 200 w 246"/>
              <a:gd name="T29" fmla="*/ 0 h 204"/>
              <a:gd name="T30" fmla="*/ 200 w 246"/>
              <a:gd name="T31" fmla="*/ 38 h 204"/>
              <a:gd name="T32" fmla="*/ 93 w 246"/>
              <a:gd name="T33" fmla="*/ 182 h 204"/>
              <a:gd name="T34" fmla="*/ 185 w 246"/>
              <a:gd name="T35" fmla="*/ 88 h 204"/>
              <a:gd name="T36" fmla="*/ 185 w 246"/>
              <a:gd name="T37" fmla="*/ 49 h 204"/>
              <a:gd name="T38" fmla="*/ 179 w 246"/>
              <a:gd name="T39" fmla="*/ 49 h 204"/>
              <a:gd name="T40" fmla="*/ 173 w 246"/>
              <a:gd name="T41" fmla="*/ 48 h 204"/>
              <a:gd name="T42" fmla="*/ 166 w 246"/>
              <a:gd name="T43" fmla="*/ 48 h 204"/>
              <a:gd name="T44" fmla="*/ 160 w 246"/>
              <a:gd name="T45" fmla="*/ 46 h 204"/>
              <a:gd name="T46" fmla="*/ 156 w 246"/>
              <a:gd name="T47" fmla="*/ 44 h 204"/>
              <a:gd name="T48" fmla="*/ 154 w 246"/>
              <a:gd name="T49" fmla="*/ 39 h 204"/>
              <a:gd name="T50" fmla="*/ 156 w 246"/>
              <a:gd name="T51" fmla="*/ 34 h 204"/>
              <a:gd name="T52" fmla="*/ 162 w 246"/>
              <a:gd name="T53" fmla="*/ 32 h 204"/>
              <a:gd name="T54" fmla="*/ 173 w 246"/>
              <a:gd name="T55" fmla="*/ 32 h 204"/>
              <a:gd name="T56" fmla="*/ 185 w 246"/>
              <a:gd name="T57" fmla="*/ 33 h 204"/>
              <a:gd name="T58" fmla="*/ 185 w 246"/>
              <a:gd name="T59" fmla="*/ 16 h 204"/>
              <a:gd name="T60" fmla="*/ 114 w 246"/>
              <a:gd name="T61" fmla="*/ 16 h 204"/>
              <a:gd name="T62" fmla="*/ 22 w 246"/>
              <a:gd name="T63" fmla="*/ 110 h 204"/>
              <a:gd name="T64" fmla="*/ 93 w 246"/>
              <a:gd name="T65" fmla="*/ 182 h 204"/>
              <a:gd name="T66" fmla="*/ 169 w 246"/>
              <a:gd name="T67" fmla="*/ 173 h 204"/>
              <a:gd name="T68" fmla="*/ 193 w 246"/>
              <a:gd name="T69" fmla="*/ 168 h 204"/>
              <a:gd name="T70" fmla="*/ 213 w 246"/>
              <a:gd name="T71" fmla="*/ 154 h 204"/>
              <a:gd name="T72" fmla="*/ 226 w 246"/>
              <a:gd name="T73" fmla="*/ 134 h 204"/>
              <a:gd name="T74" fmla="*/ 231 w 246"/>
              <a:gd name="T75" fmla="*/ 110 h 204"/>
              <a:gd name="T76" fmla="*/ 228 w 246"/>
              <a:gd name="T77" fmla="*/ 94 h 204"/>
              <a:gd name="T78" fmla="*/ 222 w 246"/>
              <a:gd name="T79" fmla="*/ 79 h 204"/>
              <a:gd name="T80" fmla="*/ 213 w 246"/>
              <a:gd name="T81" fmla="*/ 66 h 204"/>
              <a:gd name="T82" fmla="*/ 200 w 246"/>
              <a:gd name="T83" fmla="*/ 56 h 204"/>
              <a:gd name="T84" fmla="*/ 200 w 246"/>
              <a:gd name="T85" fmla="*/ 94 h 204"/>
              <a:gd name="T86" fmla="*/ 134 w 246"/>
              <a:gd name="T87" fmla="*/ 161 h 204"/>
              <a:gd name="T88" fmla="*/ 151 w 246"/>
              <a:gd name="T89" fmla="*/ 170 h 204"/>
              <a:gd name="T90" fmla="*/ 169 w 246"/>
              <a:gd name="T91" fmla="*/ 173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46" h="204">
                <a:moveTo>
                  <a:pt x="200" y="38"/>
                </a:moveTo>
                <a:cubicBezTo>
                  <a:pt x="207" y="41"/>
                  <a:pt x="213" y="45"/>
                  <a:pt x="219" y="50"/>
                </a:cubicBezTo>
                <a:cubicBezTo>
                  <a:pt x="225" y="55"/>
                  <a:pt x="230" y="61"/>
                  <a:pt x="233" y="67"/>
                </a:cubicBezTo>
                <a:cubicBezTo>
                  <a:pt x="237" y="73"/>
                  <a:pt x="241" y="80"/>
                  <a:pt x="243" y="87"/>
                </a:cubicBezTo>
                <a:cubicBezTo>
                  <a:pt x="245" y="95"/>
                  <a:pt x="246" y="102"/>
                  <a:pt x="246" y="110"/>
                </a:cubicBezTo>
                <a:cubicBezTo>
                  <a:pt x="246" y="121"/>
                  <a:pt x="244" y="131"/>
                  <a:pt x="240" y="141"/>
                </a:cubicBezTo>
                <a:cubicBezTo>
                  <a:pt x="236" y="150"/>
                  <a:pt x="230" y="158"/>
                  <a:pt x="224" y="165"/>
                </a:cubicBezTo>
                <a:cubicBezTo>
                  <a:pt x="217" y="173"/>
                  <a:pt x="208" y="178"/>
                  <a:pt x="199" y="182"/>
                </a:cubicBezTo>
                <a:cubicBezTo>
                  <a:pt x="190" y="186"/>
                  <a:pt x="180" y="188"/>
                  <a:pt x="169" y="188"/>
                </a:cubicBezTo>
                <a:cubicBezTo>
                  <a:pt x="161" y="188"/>
                  <a:pt x="153" y="187"/>
                  <a:pt x="145" y="184"/>
                </a:cubicBezTo>
                <a:cubicBezTo>
                  <a:pt x="137" y="182"/>
                  <a:pt x="130" y="178"/>
                  <a:pt x="123" y="173"/>
                </a:cubicBezTo>
                <a:cubicBezTo>
                  <a:pt x="93" y="204"/>
                  <a:pt x="93" y="204"/>
                  <a:pt x="93" y="204"/>
                </a:cubicBezTo>
                <a:cubicBezTo>
                  <a:pt x="0" y="110"/>
                  <a:pt x="0" y="110"/>
                  <a:pt x="0" y="110"/>
                </a:cubicBezTo>
                <a:cubicBezTo>
                  <a:pt x="108" y="0"/>
                  <a:pt x="108" y="0"/>
                  <a:pt x="108" y="0"/>
                </a:cubicBezTo>
                <a:cubicBezTo>
                  <a:pt x="200" y="0"/>
                  <a:pt x="200" y="0"/>
                  <a:pt x="200" y="0"/>
                </a:cubicBezTo>
                <a:cubicBezTo>
                  <a:pt x="200" y="38"/>
                  <a:pt x="200" y="38"/>
                  <a:pt x="200" y="38"/>
                </a:cubicBezTo>
                <a:close/>
                <a:moveTo>
                  <a:pt x="93" y="182"/>
                </a:moveTo>
                <a:cubicBezTo>
                  <a:pt x="185" y="88"/>
                  <a:pt x="185" y="88"/>
                  <a:pt x="185" y="88"/>
                </a:cubicBezTo>
                <a:cubicBezTo>
                  <a:pt x="185" y="49"/>
                  <a:pt x="185" y="49"/>
                  <a:pt x="185" y="49"/>
                </a:cubicBezTo>
                <a:cubicBezTo>
                  <a:pt x="183" y="49"/>
                  <a:pt x="181" y="49"/>
                  <a:pt x="179" y="49"/>
                </a:cubicBezTo>
                <a:cubicBezTo>
                  <a:pt x="177" y="48"/>
                  <a:pt x="175" y="48"/>
                  <a:pt x="173" y="48"/>
                </a:cubicBezTo>
                <a:cubicBezTo>
                  <a:pt x="171" y="48"/>
                  <a:pt x="168" y="48"/>
                  <a:pt x="166" y="48"/>
                </a:cubicBezTo>
                <a:cubicBezTo>
                  <a:pt x="164" y="47"/>
                  <a:pt x="162" y="47"/>
                  <a:pt x="160" y="46"/>
                </a:cubicBezTo>
                <a:cubicBezTo>
                  <a:pt x="158" y="46"/>
                  <a:pt x="157" y="45"/>
                  <a:pt x="156" y="44"/>
                </a:cubicBezTo>
                <a:cubicBezTo>
                  <a:pt x="154" y="43"/>
                  <a:pt x="154" y="41"/>
                  <a:pt x="154" y="39"/>
                </a:cubicBezTo>
                <a:cubicBezTo>
                  <a:pt x="154" y="37"/>
                  <a:pt x="155" y="35"/>
                  <a:pt x="156" y="34"/>
                </a:cubicBezTo>
                <a:cubicBezTo>
                  <a:pt x="158" y="32"/>
                  <a:pt x="159" y="32"/>
                  <a:pt x="162" y="32"/>
                </a:cubicBezTo>
                <a:cubicBezTo>
                  <a:pt x="165" y="32"/>
                  <a:pt x="169" y="32"/>
                  <a:pt x="173" y="32"/>
                </a:cubicBezTo>
                <a:cubicBezTo>
                  <a:pt x="177" y="32"/>
                  <a:pt x="181" y="32"/>
                  <a:pt x="185" y="33"/>
                </a:cubicBezTo>
                <a:cubicBezTo>
                  <a:pt x="185" y="16"/>
                  <a:pt x="185" y="16"/>
                  <a:pt x="185" y="16"/>
                </a:cubicBezTo>
                <a:cubicBezTo>
                  <a:pt x="114" y="16"/>
                  <a:pt x="114" y="16"/>
                  <a:pt x="114" y="16"/>
                </a:cubicBezTo>
                <a:cubicBezTo>
                  <a:pt x="22" y="110"/>
                  <a:pt x="22" y="110"/>
                  <a:pt x="22" y="110"/>
                </a:cubicBezTo>
                <a:cubicBezTo>
                  <a:pt x="93" y="182"/>
                  <a:pt x="93" y="182"/>
                  <a:pt x="93" y="182"/>
                </a:cubicBezTo>
                <a:close/>
                <a:moveTo>
                  <a:pt x="169" y="173"/>
                </a:moveTo>
                <a:cubicBezTo>
                  <a:pt x="178" y="173"/>
                  <a:pt x="186" y="171"/>
                  <a:pt x="193" y="168"/>
                </a:cubicBezTo>
                <a:cubicBezTo>
                  <a:pt x="201" y="164"/>
                  <a:pt x="207" y="160"/>
                  <a:pt x="213" y="154"/>
                </a:cubicBezTo>
                <a:cubicBezTo>
                  <a:pt x="218" y="149"/>
                  <a:pt x="223" y="142"/>
                  <a:pt x="226" y="134"/>
                </a:cubicBezTo>
                <a:cubicBezTo>
                  <a:pt x="229" y="127"/>
                  <a:pt x="231" y="119"/>
                  <a:pt x="231" y="110"/>
                </a:cubicBezTo>
                <a:cubicBezTo>
                  <a:pt x="231" y="104"/>
                  <a:pt x="230" y="99"/>
                  <a:pt x="228" y="94"/>
                </a:cubicBezTo>
                <a:cubicBezTo>
                  <a:pt x="227" y="88"/>
                  <a:pt x="225" y="83"/>
                  <a:pt x="222" y="79"/>
                </a:cubicBezTo>
                <a:cubicBezTo>
                  <a:pt x="220" y="74"/>
                  <a:pt x="216" y="70"/>
                  <a:pt x="213" y="66"/>
                </a:cubicBezTo>
                <a:cubicBezTo>
                  <a:pt x="209" y="62"/>
                  <a:pt x="205" y="58"/>
                  <a:pt x="200" y="56"/>
                </a:cubicBezTo>
                <a:cubicBezTo>
                  <a:pt x="200" y="94"/>
                  <a:pt x="200" y="94"/>
                  <a:pt x="200" y="94"/>
                </a:cubicBezTo>
                <a:cubicBezTo>
                  <a:pt x="134" y="161"/>
                  <a:pt x="134" y="161"/>
                  <a:pt x="134" y="161"/>
                </a:cubicBezTo>
                <a:cubicBezTo>
                  <a:pt x="139" y="165"/>
                  <a:pt x="145" y="168"/>
                  <a:pt x="151" y="170"/>
                </a:cubicBezTo>
                <a:cubicBezTo>
                  <a:pt x="157" y="172"/>
                  <a:pt x="163" y="173"/>
                  <a:pt x="169" y="173"/>
                </a:cubicBezTo>
                <a:close/>
              </a:path>
            </a:pathLst>
          </a:custGeom>
          <a:solidFill>
            <a:schemeClr val="bg1"/>
          </a:solidFill>
          <a:ln>
            <a:noFill/>
          </a:ln>
          <a:extLst/>
        </p:spPr>
        <p:txBody>
          <a:bodyPr vert="horz" wrap="square" lIns="87857" tIns="43929" rIns="87857" bIns="43929"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29" b="0" i="0" u="none" strike="noStrike" kern="1200" cap="none" spc="0" normalizeH="0" baseline="0" noProof="0" dirty="0">
              <a:ln>
                <a:noFill/>
              </a:ln>
              <a:solidFill>
                <a:srgbClr val="505050"/>
              </a:solidFill>
              <a:effectLst/>
              <a:uLnTx/>
              <a:uFillTx/>
              <a:latin typeface="Segoe UI"/>
              <a:ea typeface="+mn-ea"/>
              <a:cs typeface="+mn-cs"/>
            </a:endParaRPr>
          </a:p>
        </p:txBody>
      </p:sp>
      <p:grpSp>
        <p:nvGrpSpPr>
          <p:cNvPr id="84" name="Group 83">
            <a:extLst>
              <a:ext uri="{FF2B5EF4-FFF2-40B4-BE49-F238E27FC236}">
                <a16:creationId xmlns:a16="http://schemas.microsoft.com/office/drawing/2014/main" id="{88568FE3-2145-43CC-80FC-18A9871B4C59}"/>
              </a:ext>
            </a:extLst>
          </p:cNvPr>
          <p:cNvGrpSpPr/>
          <p:nvPr/>
        </p:nvGrpSpPr>
        <p:grpSpPr>
          <a:xfrm>
            <a:off x="9813172" y="2505110"/>
            <a:ext cx="559031" cy="574653"/>
            <a:chOff x="5208587" y="2477355"/>
            <a:chExt cx="511175" cy="525463"/>
          </a:xfrm>
        </p:grpSpPr>
        <p:sp>
          <p:nvSpPr>
            <p:cNvPr id="85" name="Line 46">
              <a:extLst>
                <a:ext uri="{FF2B5EF4-FFF2-40B4-BE49-F238E27FC236}">
                  <a16:creationId xmlns:a16="http://schemas.microsoft.com/office/drawing/2014/main" id="{F1C68340-B4BC-4871-B946-E4F2244A7B2E}"/>
                </a:ext>
              </a:extLst>
            </p:cNvPr>
            <p:cNvSpPr>
              <a:spLocks noChangeShapeType="1"/>
            </p:cNvSpPr>
            <p:nvPr/>
          </p:nvSpPr>
          <p:spPr bwMode="auto">
            <a:xfrm flipH="1">
              <a:off x="5284787" y="2601180"/>
              <a:ext cx="47625" cy="49213"/>
            </a:xfrm>
            <a:prstGeom prst="line">
              <a:avLst/>
            </a:prstGeom>
            <a:noFill/>
            <a:ln w="25400" cap="rnd">
              <a:solidFill>
                <a:schemeClr val="bg1"/>
              </a:solidFill>
              <a:prstDash val="solid"/>
              <a:round/>
              <a:headEnd/>
              <a:tailEnd/>
            </a:ln>
            <a:extLst>
              <a:ext uri="{909E8E84-426E-40dd-AFC4-6F175D3DCCD1}">
                <a14:hiddenFill xmlns:a14="http://schemas.microsoft.com/office/drawing/2010/main" xmlns="">
                  <a:noFill/>
                </a14:hiddenFill>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86" name="Line 47">
              <a:extLst>
                <a:ext uri="{FF2B5EF4-FFF2-40B4-BE49-F238E27FC236}">
                  <a16:creationId xmlns:a16="http://schemas.microsoft.com/office/drawing/2014/main" id="{58D9B4F9-6D87-489A-A413-983408742DFD}"/>
                </a:ext>
              </a:extLst>
            </p:cNvPr>
            <p:cNvSpPr>
              <a:spLocks noChangeShapeType="1"/>
            </p:cNvSpPr>
            <p:nvPr/>
          </p:nvSpPr>
          <p:spPr bwMode="auto">
            <a:xfrm flipH="1" flipV="1">
              <a:off x="5381624" y="2601180"/>
              <a:ext cx="71438" cy="71438"/>
            </a:xfrm>
            <a:prstGeom prst="line">
              <a:avLst/>
            </a:prstGeom>
            <a:noFill/>
            <a:ln w="25400" cap="rnd">
              <a:solidFill>
                <a:schemeClr val="bg1"/>
              </a:solidFill>
              <a:prstDash val="solid"/>
              <a:round/>
              <a:headEnd/>
              <a:tailEnd/>
            </a:ln>
            <a:extLst>
              <a:ext uri="{909E8E84-426E-40dd-AFC4-6F175D3DCCD1}">
                <a14:hiddenFill xmlns:a14="http://schemas.microsoft.com/office/drawing/2010/main" xmlns="">
                  <a:noFill/>
                </a14:hiddenFill>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87" name="Line 48">
              <a:extLst>
                <a:ext uri="{FF2B5EF4-FFF2-40B4-BE49-F238E27FC236}">
                  <a16:creationId xmlns:a16="http://schemas.microsoft.com/office/drawing/2014/main" id="{F85B50AE-1BA5-4D8D-9E13-5EB8BD9685AC}"/>
                </a:ext>
              </a:extLst>
            </p:cNvPr>
            <p:cNvSpPr>
              <a:spLocks noChangeShapeType="1"/>
            </p:cNvSpPr>
            <p:nvPr/>
          </p:nvSpPr>
          <p:spPr bwMode="auto">
            <a:xfrm flipH="1">
              <a:off x="5521324" y="2548792"/>
              <a:ext cx="119063" cy="123825"/>
            </a:xfrm>
            <a:prstGeom prst="line">
              <a:avLst/>
            </a:prstGeom>
            <a:noFill/>
            <a:ln w="25400" cap="rnd">
              <a:solidFill>
                <a:schemeClr val="bg1"/>
              </a:solidFill>
              <a:prstDash val="solid"/>
              <a:round/>
              <a:headEnd/>
              <a:tailEnd/>
            </a:ln>
            <a:extLst>
              <a:ext uri="{909E8E84-426E-40dd-AFC4-6F175D3DCCD1}">
                <a14:hiddenFill xmlns:a14="http://schemas.microsoft.com/office/drawing/2010/main" xmlns="">
                  <a:noFill/>
                </a14:hiddenFill>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88" name="Freeform 49">
              <a:extLst>
                <a:ext uri="{FF2B5EF4-FFF2-40B4-BE49-F238E27FC236}">
                  <a16:creationId xmlns:a16="http://schemas.microsoft.com/office/drawing/2014/main" id="{85E780CA-997A-4CC3-8828-420DD58A03C9}"/>
                </a:ext>
              </a:extLst>
            </p:cNvPr>
            <p:cNvSpPr>
              <a:spLocks/>
            </p:cNvSpPr>
            <p:nvPr/>
          </p:nvSpPr>
          <p:spPr bwMode="auto">
            <a:xfrm>
              <a:off x="5265737" y="2744055"/>
              <a:ext cx="130175" cy="258763"/>
            </a:xfrm>
            <a:custGeom>
              <a:avLst/>
              <a:gdLst>
                <a:gd name="T0" fmla="*/ 54 w 82"/>
                <a:gd name="T1" fmla="*/ 0 h 163"/>
                <a:gd name="T2" fmla="*/ 0 w 82"/>
                <a:gd name="T3" fmla="*/ 55 h 163"/>
                <a:gd name="T4" fmla="*/ 0 w 82"/>
                <a:gd name="T5" fmla="*/ 163 h 163"/>
                <a:gd name="T6" fmla="*/ 82 w 82"/>
                <a:gd name="T7" fmla="*/ 163 h 163"/>
                <a:gd name="T8" fmla="*/ 82 w 82"/>
                <a:gd name="T9" fmla="*/ 28 h 163"/>
                <a:gd name="T10" fmla="*/ 54 w 82"/>
                <a:gd name="T11" fmla="*/ 0 h 163"/>
              </a:gdLst>
              <a:ahLst/>
              <a:cxnLst>
                <a:cxn ang="0">
                  <a:pos x="T0" y="T1"/>
                </a:cxn>
                <a:cxn ang="0">
                  <a:pos x="T2" y="T3"/>
                </a:cxn>
                <a:cxn ang="0">
                  <a:pos x="T4" y="T5"/>
                </a:cxn>
                <a:cxn ang="0">
                  <a:pos x="T6" y="T7"/>
                </a:cxn>
                <a:cxn ang="0">
                  <a:pos x="T8" y="T9"/>
                </a:cxn>
                <a:cxn ang="0">
                  <a:pos x="T10" y="T11"/>
                </a:cxn>
              </a:cxnLst>
              <a:rect l="0" t="0" r="r" b="b"/>
              <a:pathLst>
                <a:path w="82" h="163">
                  <a:moveTo>
                    <a:pt x="54" y="0"/>
                  </a:moveTo>
                  <a:lnTo>
                    <a:pt x="0" y="55"/>
                  </a:lnTo>
                  <a:lnTo>
                    <a:pt x="0" y="163"/>
                  </a:lnTo>
                  <a:lnTo>
                    <a:pt x="82" y="163"/>
                  </a:lnTo>
                  <a:lnTo>
                    <a:pt x="82" y="28"/>
                  </a:lnTo>
                  <a:lnTo>
                    <a:pt x="54" y="0"/>
                  </a:lnTo>
                  <a:close/>
                </a:path>
              </a:pathLst>
            </a:custGeom>
            <a:noFill/>
            <a:ln w="25400" cap="rnd">
              <a:solidFill>
                <a:schemeClr val="bg1"/>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89" name="Freeform 50">
              <a:extLst>
                <a:ext uri="{FF2B5EF4-FFF2-40B4-BE49-F238E27FC236}">
                  <a16:creationId xmlns:a16="http://schemas.microsoft.com/office/drawing/2014/main" id="{5A91F3AC-BD52-4AC5-93F8-85D0164111AF}"/>
                </a:ext>
              </a:extLst>
            </p:cNvPr>
            <p:cNvSpPr>
              <a:spLocks/>
            </p:cNvSpPr>
            <p:nvPr/>
          </p:nvSpPr>
          <p:spPr bwMode="auto">
            <a:xfrm>
              <a:off x="5395912" y="2788505"/>
              <a:ext cx="131763" cy="214313"/>
            </a:xfrm>
            <a:custGeom>
              <a:avLst/>
              <a:gdLst>
                <a:gd name="T0" fmla="*/ 53 w 83"/>
                <a:gd name="T1" fmla="*/ 53 h 135"/>
                <a:gd name="T2" fmla="*/ 0 w 83"/>
                <a:gd name="T3" fmla="*/ 0 h 135"/>
                <a:gd name="T4" fmla="*/ 0 w 83"/>
                <a:gd name="T5" fmla="*/ 135 h 135"/>
                <a:gd name="T6" fmla="*/ 83 w 83"/>
                <a:gd name="T7" fmla="*/ 135 h 135"/>
                <a:gd name="T8" fmla="*/ 83 w 83"/>
                <a:gd name="T9" fmla="*/ 19 h 135"/>
                <a:gd name="T10" fmla="*/ 53 w 83"/>
                <a:gd name="T11" fmla="*/ 53 h 135"/>
              </a:gdLst>
              <a:ahLst/>
              <a:cxnLst>
                <a:cxn ang="0">
                  <a:pos x="T0" y="T1"/>
                </a:cxn>
                <a:cxn ang="0">
                  <a:pos x="T2" y="T3"/>
                </a:cxn>
                <a:cxn ang="0">
                  <a:pos x="T4" y="T5"/>
                </a:cxn>
                <a:cxn ang="0">
                  <a:pos x="T6" y="T7"/>
                </a:cxn>
                <a:cxn ang="0">
                  <a:pos x="T8" y="T9"/>
                </a:cxn>
                <a:cxn ang="0">
                  <a:pos x="T10" y="T11"/>
                </a:cxn>
              </a:cxnLst>
              <a:rect l="0" t="0" r="r" b="b"/>
              <a:pathLst>
                <a:path w="83" h="135">
                  <a:moveTo>
                    <a:pt x="53" y="53"/>
                  </a:moveTo>
                  <a:lnTo>
                    <a:pt x="0" y="0"/>
                  </a:lnTo>
                  <a:lnTo>
                    <a:pt x="0" y="135"/>
                  </a:lnTo>
                  <a:lnTo>
                    <a:pt x="83" y="135"/>
                  </a:lnTo>
                  <a:lnTo>
                    <a:pt x="83" y="19"/>
                  </a:lnTo>
                  <a:lnTo>
                    <a:pt x="53" y="53"/>
                  </a:lnTo>
                  <a:close/>
                </a:path>
              </a:pathLst>
            </a:custGeom>
            <a:noFill/>
            <a:ln w="25400" cap="rnd">
              <a:solidFill>
                <a:schemeClr val="bg1"/>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90" name="Freeform 51">
              <a:extLst>
                <a:ext uri="{FF2B5EF4-FFF2-40B4-BE49-F238E27FC236}">
                  <a16:creationId xmlns:a16="http://schemas.microsoft.com/office/drawing/2014/main" id="{93887948-8BB9-4288-808F-00B7F960F379}"/>
                </a:ext>
              </a:extLst>
            </p:cNvPr>
            <p:cNvSpPr>
              <a:spLocks/>
            </p:cNvSpPr>
            <p:nvPr/>
          </p:nvSpPr>
          <p:spPr bwMode="auto">
            <a:xfrm>
              <a:off x="5527674" y="2688492"/>
              <a:ext cx="134938" cy="314325"/>
            </a:xfrm>
            <a:custGeom>
              <a:avLst/>
              <a:gdLst>
                <a:gd name="T0" fmla="*/ 0 w 85"/>
                <a:gd name="T1" fmla="*/ 82 h 198"/>
                <a:gd name="T2" fmla="*/ 0 w 85"/>
                <a:gd name="T3" fmla="*/ 198 h 198"/>
                <a:gd name="T4" fmla="*/ 85 w 85"/>
                <a:gd name="T5" fmla="*/ 198 h 198"/>
                <a:gd name="T6" fmla="*/ 85 w 85"/>
                <a:gd name="T7" fmla="*/ 0 h 198"/>
                <a:gd name="T8" fmla="*/ 0 w 85"/>
                <a:gd name="T9" fmla="*/ 82 h 198"/>
              </a:gdLst>
              <a:ahLst/>
              <a:cxnLst>
                <a:cxn ang="0">
                  <a:pos x="T0" y="T1"/>
                </a:cxn>
                <a:cxn ang="0">
                  <a:pos x="T2" y="T3"/>
                </a:cxn>
                <a:cxn ang="0">
                  <a:pos x="T4" y="T5"/>
                </a:cxn>
                <a:cxn ang="0">
                  <a:pos x="T6" y="T7"/>
                </a:cxn>
                <a:cxn ang="0">
                  <a:pos x="T8" y="T9"/>
                </a:cxn>
              </a:cxnLst>
              <a:rect l="0" t="0" r="r" b="b"/>
              <a:pathLst>
                <a:path w="85" h="198">
                  <a:moveTo>
                    <a:pt x="0" y="82"/>
                  </a:moveTo>
                  <a:lnTo>
                    <a:pt x="0" y="198"/>
                  </a:lnTo>
                  <a:lnTo>
                    <a:pt x="85" y="198"/>
                  </a:lnTo>
                  <a:lnTo>
                    <a:pt x="85" y="0"/>
                  </a:lnTo>
                  <a:lnTo>
                    <a:pt x="0" y="82"/>
                  </a:lnTo>
                  <a:close/>
                </a:path>
              </a:pathLst>
            </a:custGeom>
            <a:noFill/>
            <a:ln w="25400" cap="rnd">
              <a:solidFill>
                <a:schemeClr val="bg1"/>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92" name="Oval 53">
              <a:extLst>
                <a:ext uri="{FF2B5EF4-FFF2-40B4-BE49-F238E27FC236}">
                  <a16:creationId xmlns:a16="http://schemas.microsoft.com/office/drawing/2014/main" id="{0853F138-AEAF-40CD-834D-102BC0DC319F}"/>
                </a:ext>
              </a:extLst>
            </p:cNvPr>
            <p:cNvSpPr>
              <a:spLocks noChangeArrowheads="1"/>
            </p:cNvSpPr>
            <p:nvPr/>
          </p:nvSpPr>
          <p:spPr bwMode="auto">
            <a:xfrm>
              <a:off x="5208587" y="2639280"/>
              <a:ext cx="90488" cy="85725"/>
            </a:xfrm>
            <a:prstGeom prst="ellipse">
              <a:avLst/>
            </a:prstGeom>
            <a:noFill/>
            <a:ln w="25400" cap="rnd">
              <a:solidFill>
                <a:schemeClr val="bg1"/>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93" name="Oval 54">
              <a:extLst>
                <a:ext uri="{FF2B5EF4-FFF2-40B4-BE49-F238E27FC236}">
                  <a16:creationId xmlns:a16="http://schemas.microsoft.com/office/drawing/2014/main" id="{7301FED8-8758-444E-AC48-9FBB0B5C681E}"/>
                </a:ext>
              </a:extLst>
            </p:cNvPr>
            <p:cNvSpPr>
              <a:spLocks noChangeArrowheads="1"/>
            </p:cNvSpPr>
            <p:nvPr/>
          </p:nvSpPr>
          <p:spPr bwMode="auto">
            <a:xfrm>
              <a:off x="5632449" y="2477355"/>
              <a:ext cx="87313" cy="85725"/>
            </a:xfrm>
            <a:prstGeom prst="ellipse">
              <a:avLst/>
            </a:prstGeom>
            <a:noFill/>
            <a:ln w="25400" cap="rnd">
              <a:solidFill>
                <a:schemeClr val="bg1"/>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94" name="Oval 55">
              <a:extLst>
                <a:ext uri="{FF2B5EF4-FFF2-40B4-BE49-F238E27FC236}">
                  <a16:creationId xmlns:a16="http://schemas.microsoft.com/office/drawing/2014/main" id="{86D15AE4-48A8-4324-8B33-54477DCFD98C}"/>
                </a:ext>
              </a:extLst>
            </p:cNvPr>
            <p:cNvSpPr>
              <a:spLocks noChangeArrowheads="1"/>
            </p:cNvSpPr>
            <p:nvPr/>
          </p:nvSpPr>
          <p:spPr bwMode="auto">
            <a:xfrm>
              <a:off x="5441949" y="2658330"/>
              <a:ext cx="90488" cy="85725"/>
            </a:xfrm>
            <a:prstGeom prst="ellipse">
              <a:avLst/>
            </a:prstGeom>
            <a:noFill/>
            <a:ln w="25400" cap="rnd">
              <a:solidFill>
                <a:schemeClr val="bg1"/>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95" name="Oval 56">
              <a:extLst>
                <a:ext uri="{FF2B5EF4-FFF2-40B4-BE49-F238E27FC236}">
                  <a16:creationId xmlns:a16="http://schemas.microsoft.com/office/drawing/2014/main" id="{BC231FE4-A0C7-4919-87FF-53883894C228}"/>
                </a:ext>
              </a:extLst>
            </p:cNvPr>
            <p:cNvSpPr>
              <a:spLocks noChangeArrowheads="1"/>
            </p:cNvSpPr>
            <p:nvPr/>
          </p:nvSpPr>
          <p:spPr bwMode="auto">
            <a:xfrm>
              <a:off x="5310187" y="2518630"/>
              <a:ext cx="90488" cy="90488"/>
            </a:xfrm>
            <a:prstGeom prst="ellipse">
              <a:avLst/>
            </a:prstGeom>
            <a:noFill/>
            <a:ln w="25400" cap="rnd">
              <a:solidFill>
                <a:schemeClr val="bg1"/>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latin typeface="Segoe UI"/>
                <a:ea typeface="+mn-ea"/>
                <a:cs typeface="+mn-cs"/>
              </a:endParaRPr>
            </a:p>
          </p:txBody>
        </p:sp>
      </p:grpSp>
      <p:sp>
        <p:nvSpPr>
          <p:cNvPr id="96" name="TextBox 95">
            <a:extLst>
              <a:ext uri="{FF2B5EF4-FFF2-40B4-BE49-F238E27FC236}">
                <a16:creationId xmlns:a16="http://schemas.microsoft.com/office/drawing/2014/main" id="{8CA17E91-85B4-461E-BF3B-CAF704EE4B7B}"/>
              </a:ext>
            </a:extLst>
          </p:cNvPr>
          <p:cNvSpPr txBox="1"/>
          <p:nvPr/>
        </p:nvSpPr>
        <p:spPr>
          <a:xfrm>
            <a:off x="3589530" y="1187067"/>
            <a:ext cx="5012941" cy="512668"/>
          </a:xfrm>
          <a:prstGeom prst="rect">
            <a:avLst/>
          </a:prstGeom>
          <a:solidFill>
            <a:srgbClr val="F8F8F8"/>
          </a:solidFill>
        </p:spPr>
        <p:txBody>
          <a:bodyPr wrap="square" lIns="0" tIns="146284" rIns="0" bIns="146284" rtlCol="0" anchor="b">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600" b="0" i="0" u="none" strike="noStrike" kern="1200" cap="none" spc="294" normalizeH="0" baseline="0" noProof="0" dirty="0">
                <a:ln>
                  <a:noFill/>
                </a:ln>
                <a:solidFill>
                  <a:schemeClr val="bg2">
                    <a:lumMod val="10000"/>
                  </a:schemeClr>
                </a:solidFill>
                <a:effectLst/>
                <a:uLnTx/>
                <a:uFillTx/>
                <a:latin typeface="Segoe UI Semibold" panose="020B0702040204020203" pitchFamily="34" charset="0"/>
                <a:ea typeface="+mn-ea"/>
                <a:cs typeface="Segoe UI Semibold" panose="020B0702040204020203" pitchFamily="34" charset="0"/>
              </a:rPr>
              <a:t>INFORMATION PROTECTION LIFECYCLE</a:t>
            </a:r>
          </a:p>
        </p:txBody>
      </p:sp>
      <p:grpSp>
        <p:nvGrpSpPr>
          <p:cNvPr id="2" name="Group 1">
            <a:extLst>
              <a:ext uri="{FF2B5EF4-FFF2-40B4-BE49-F238E27FC236}">
                <a16:creationId xmlns:a16="http://schemas.microsoft.com/office/drawing/2014/main" id="{182DFC42-FAAC-426F-9E0F-3ADD508F2060}"/>
              </a:ext>
            </a:extLst>
          </p:cNvPr>
          <p:cNvGrpSpPr/>
          <p:nvPr/>
        </p:nvGrpSpPr>
        <p:grpSpPr>
          <a:xfrm>
            <a:off x="2102545" y="5074761"/>
            <a:ext cx="7986912" cy="1188720"/>
            <a:chOff x="2102545" y="5074761"/>
            <a:chExt cx="7986912" cy="1188720"/>
          </a:xfrm>
        </p:grpSpPr>
        <p:sp>
          <p:nvSpPr>
            <p:cNvPr id="110" name="TextBox 109">
              <a:extLst>
                <a:ext uri="{FF2B5EF4-FFF2-40B4-BE49-F238E27FC236}">
                  <a16:creationId xmlns:a16="http://schemas.microsoft.com/office/drawing/2014/main" id="{CE72A3BF-DDC8-476A-9F5C-602A6EC31882}"/>
                </a:ext>
              </a:extLst>
            </p:cNvPr>
            <p:cNvSpPr txBox="1"/>
            <p:nvPr/>
          </p:nvSpPr>
          <p:spPr>
            <a:xfrm>
              <a:off x="4842766" y="5074761"/>
              <a:ext cx="2506471" cy="1188720"/>
            </a:xfrm>
            <a:prstGeom prst="rect">
              <a:avLst/>
            </a:prstGeom>
            <a:solidFill>
              <a:srgbClr val="F8F8F8"/>
            </a:solidFill>
          </p:spPr>
          <p:txBody>
            <a:bodyPr wrap="square" lIns="0" tIns="146284" rIns="0" bIns="146284" rtlCol="0" anchor="b">
              <a:no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600" b="0" i="0" u="none" strike="noStrike" kern="1200" cap="all" spc="294" normalizeH="0" baseline="0" noProof="0" dirty="0">
                  <a:ln>
                    <a:noFill/>
                  </a:ln>
                  <a:solidFill>
                    <a:schemeClr val="bg2">
                      <a:lumMod val="10000"/>
                    </a:schemeClr>
                  </a:solidFill>
                  <a:effectLst/>
                  <a:uLnTx/>
                  <a:uFillTx/>
                  <a:latin typeface="Segoe UI Semibold" panose="020B0702040204020203" pitchFamily="34" charset="0"/>
                  <a:ea typeface="+mn-ea"/>
                  <a:cs typeface="Segoe UI Semibold" panose="020B0702040204020203" pitchFamily="34" charset="0"/>
                </a:rPr>
                <a:t>cloud</a:t>
              </a:r>
            </a:p>
          </p:txBody>
        </p:sp>
        <p:sp>
          <p:nvSpPr>
            <p:cNvPr id="111" name="Freeform 1907">
              <a:extLst>
                <a:ext uri="{FF2B5EF4-FFF2-40B4-BE49-F238E27FC236}">
                  <a16:creationId xmlns:a16="http://schemas.microsoft.com/office/drawing/2014/main" id="{4BBE62B1-CB63-4590-BFEB-8B3BC0BA6F04}"/>
                </a:ext>
              </a:extLst>
            </p:cNvPr>
            <p:cNvSpPr>
              <a:spLocks noEditPoints="1"/>
            </p:cNvSpPr>
            <p:nvPr/>
          </p:nvSpPr>
          <p:spPr bwMode="auto">
            <a:xfrm>
              <a:off x="5698585" y="5244394"/>
              <a:ext cx="794827" cy="498343"/>
            </a:xfrm>
            <a:custGeom>
              <a:avLst/>
              <a:gdLst>
                <a:gd name="T0" fmla="*/ 85 w 160"/>
                <a:gd name="T1" fmla="*/ 10 h 100"/>
                <a:gd name="T2" fmla="*/ 109 w 160"/>
                <a:gd name="T3" fmla="*/ 33 h 100"/>
                <a:gd name="T4" fmla="*/ 120 w 160"/>
                <a:gd name="T5" fmla="*/ 30 h 100"/>
                <a:gd name="T6" fmla="*/ 140 w 160"/>
                <a:gd name="T7" fmla="*/ 50 h 100"/>
                <a:gd name="T8" fmla="*/ 139 w 160"/>
                <a:gd name="T9" fmla="*/ 56 h 100"/>
                <a:gd name="T10" fmla="*/ 150 w 160"/>
                <a:gd name="T11" fmla="*/ 72 h 100"/>
                <a:gd name="T12" fmla="*/ 132 w 160"/>
                <a:gd name="T13" fmla="*/ 90 h 100"/>
                <a:gd name="T14" fmla="*/ 130 w 160"/>
                <a:gd name="T15" fmla="*/ 90 h 100"/>
                <a:gd name="T16" fmla="*/ 130 w 160"/>
                <a:gd name="T17" fmla="*/ 90 h 100"/>
                <a:gd name="T18" fmla="*/ 30 w 160"/>
                <a:gd name="T19" fmla="*/ 90 h 100"/>
                <a:gd name="T20" fmla="*/ 10 w 160"/>
                <a:gd name="T21" fmla="*/ 70 h 100"/>
                <a:gd name="T22" fmla="*/ 30 w 160"/>
                <a:gd name="T23" fmla="*/ 50 h 100"/>
                <a:gd name="T24" fmla="*/ 33 w 160"/>
                <a:gd name="T25" fmla="*/ 50 h 100"/>
                <a:gd name="T26" fmla="*/ 51 w 160"/>
                <a:gd name="T27" fmla="*/ 40 h 100"/>
                <a:gd name="T28" fmla="*/ 61 w 160"/>
                <a:gd name="T29" fmla="*/ 42 h 100"/>
                <a:gd name="T30" fmla="*/ 60 w 160"/>
                <a:gd name="T31" fmla="*/ 35 h 100"/>
                <a:gd name="T32" fmla="*/ 85 w 160"/>
                <a:gd name="T33" fmla="*/ 10 h 100"/>
                <a:gd name="T34" fmla="*/ 85 w 160"/>
                <a:gd name="T35" fmla="*/ 0 h 100"/>
                <a:gd name="T36" fmla="*/ 50 w 160"/>
                <a:gd name="T37" fmla="*/ 30 h 100"/>
                <a:gd name="T38" fmla="*/ 28 w 160"/>
                <a:gd name="T39" fmla="*/ 40 h 100"/>
                <a:gd name="T40" fmla="*/ 0 w 160"/>
                <a:gd name="T41" fmla="*/ 70 h 100"/>
                <a:gd name="T42" fmla="*/ 30 w 160"/>
                <a:gd name="T43" fmla="*/ 100 h 100"/>
                <a:gd name="T44" fmla="*/ 130 w 160"/>
                <a:gd name="T45" fmla="*/ 100 h 100"/>
                <a:gd name="T46" fmla="*/ 132 w 160"/>
                <a:gd name="T47" fmla="*/ 100 h 100"/>
                <a:gd name="T48" fmla="*/ 160 w 160"/>
                <a:gd name="T49" fmla="*/ 72 h 100"/>
                <a:gd name="T50" fmla="*/ 150 w 160"/>
                <a:gd name="T51" fmla="*/ 51 h 100"/>
                <a:gd name="T52" fmla="*/ 150 w 160"/>
                <a:gd name="T53" fmla="*/ 50 h 100"/>
                <a:gd name="T54" fmla="*/ 120 w 160"/>
                <a:gd name="T55" fmla="*/ 20 h 100"/>
                <a:gd name="T56" fmla="*/ 116 w 160"/>
                <a:gd name="T57" fmla="*/ 20 h 100"/>
                <a:gd name="T58" fmla="*/ 85 w 160"/>
                <a:gd name="T59"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60" h="100">
                  <a:moveTo>
                    <a:pt x="85" y="10"/>
                  </a:moveTo>
                  <a:cubicBezTo>
                    <a:pt x="98" y="10"/>
                    <a:pt x="108" y="20"/>
                    <a:pt x="109" y="33"/>
                  </a:cubicBezTo>
                  <a:cubicBezTo>
                    <a:pt x="112" y="31"/>
                    <a:pt x="116" y="30"/>
                    <a:pt x="120" y="30"/>
                  </a:cubicBezTo>
                  <a:cubicBezTo>
                    <a:pt x="131" y="30"/>
                    <a:pt x="140" y="39"/>
                    <a:pt x="140" y="50"/>
                  </a:cubicBezTo>
                  <a:cubicBezTo>
                    <a:pt x="140" y="52"/>
                    <a:pt x="139" y="54"/>
                    <a:pt x="139" y="56"/>
                  </a:cubicBezTo>
                  <a:cubicBezTo>
                    <a:pt x="145" y="59"/>
                    <a:pt x="150" y="65"/>
                    <a:pt x="150" y="72"/>
                  </a:cubicBezTo>
                  <a:cubicBezTo>
                    <a:pt x="150" y="82"/>
                    <a:pt x="142" y="90"/>
                    <a:pt x="132" y="90"/>
                  </a:cubicBezTo>
                  <a:cubicBezTo>
                    <a:pt x="130" y="90"/>
                    <a:pt x="130" y="90"/>
                    <a:pt x="130" y="90"/>
                  </a:cubicBezTo>
                  <a:cubicBezTo>
                    <a:pt x="130" y="90"/>
                    <a:pt x="130" y="90"/>
                    <a:pt x="130" y="90"/>
                  </a:cubicBezTo>
                  <a:cubicBezTo>
                    <a:pt x="30" y="90"/>
                    <a:pt x="30" y="90"/>
                    <a:pt x="30" y="90"/>
                  </a:cubicBezTo>
                  <a:cubicBezTo>
                    <a:pt x="19" y="90"/>
                    <a:pt x="10" y="81"/>
                    <a:pt x="10" y="70"/>
                  </a:cubicBezTo>
                  <a:cubicBezTo>
                    <a:pt x="10" y="59"/>
                    <a:pt x="19" y="50"/>
                    <a:pt x="30" y="50"/>
                  </a:cubicBezTo>
                  <a:cubicBezTo>
                    <a:pt x="31" y="50"/>
                    <a:pt x="32" y="50"/>
                    <a:pt x="33" y="50"/>
                  </a:cubicBezTo>
                  <a:cubicBezTo>
                    <a:pt x="37" y="44"/>
                    <a:pt x="43" y="40"/>
                    <a:pt x="51" y="40"/>
                  </a:cubicBezTo>
                  <a:cubicBezTo>
                    <a:pt x="55" y="40"/>
                    <a:pt x="58" y="41"/>
                    <a:pt x="61" y="42"/>
                  </a:cubicBezTo>
                  <a:cubicBezTo>
                    <a:pt x="60" y="40"/>
                    <a:pt x="60" y="37"/>
                    <a:pt x="60" y="35"/>
                  </a:cubicBezTo>
                  <a:cubicBezTo>
                    <a:pt x="60" y="21"/>
                    <a:pt x="71" y="10"/>
                    <a:pt x="85" y="10"/>
                  </a:cubicBezTo>
                  <a:moveTo>
                    <a:pt x="85" y="0"/>
                  </a:moveTo>
                  <a:cubicBezTo>
                    <a:pt x="67" y="0"/>
                    <a:pt x="52" y="13"/>
                    <a:pt x="50" y="30"/>
                  </a:cubicBezTo>
                  <a:cubicBezTo>
                    <a:pt x="42" y="30"/>
                    <a:pt x="34" y="34"/>
                    <a:pt x="28" y="40"/>
                  </a:cubicBezTo>
                  <a:cubicBezTo>
                    <a:pt x="12" y="41"/>
                    <a:pt x="0" y="54"/>
                    <a:pt x="0" y="70"/>
                  </a:cubicBezTo>
                  <a:cubicBezTo>
                    <a:pt x="0" y="86"/>
                    <a:pt x="13" y="100"/>
                    <a:pt x="30" y="100"/>
                  </a:cubicBezTo>
                  <a:cubicBezTo>
                    <a:pt x="130" y="100"/>
                    <a:pt x="130" y="100"/>
                    <a:pt x="130" y="100"/>
                  </a:cubicBezTo>
                  <a:cubicBezTo>
                    <a:pt x="132" y="100"/>
                    <a:pt x="132" y="100"/>
                    <a:pt x="132" y="100"/>
                  </a:cubicBezTo>
                  <a:cubicBezTo>
                    <a:pt x="148" y="100"/>
                    <a:pt x="160" y="88"/>
                    <a:pt x="160" y="72"/>
                  </a:cubicBezTo>
                  <a:cubicBezTo>
                    <a:pt x="160" y="64"/>
                    <a:pt x="156" y="56"/>
                    <a:pt x="150" y="51"/>
                  </a:cubicBezTo>
                  <a:cubicBezTo>
                    <a:pt x="150" y="51"/>
                    <a:pt x="150" y="50"/>
                    <a:pt x="150" y="50"/>
                  </a:cubicBezTo>
                  <a:cubicBezTo>
                    <a:pt x="150" y="33"/>
                    <a:pt x="136" y="20"/>
                    <a:pt x="120" y="20"/>
                  </a:cubicBezTo>
                  <a:cubicBezTo>
                    <a:pt x="119" y="20"/>
                    <a:pt x="117" y="20"/>
                    <a:pt x="116" y="20"/>
                  </a:cubicBezTo>
                  <a:cubicBezTo>
                    <a:pt x="111" y="8"/>
                    <a:pt x="99" y="0"/>
                    <a:pt x="85" y="0"/>
                  </a:cubicBezTo>
                </a:path>
              </a:pathLst>
            </a:custGeom>
            <a:solidFill>
              <a:schemeClr val="accent1"/>
            </a:solidFill>
            <a:ln>
              <a:noFill/>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113" name="TextBox 112">
              <a:extLst>
                <a:ext uri="{FF2B5EF4-FFF2-40B4-BE49-F238E27FC236}">
                  <a16:creationId xmlns:a16="http://schemas.microsoft.com/office/drawing/2014/main" id="{EDA37E9C-E5C9-4378-81A3-32323E92F418}"/>
                </a:ext>
              </a:extLst>
            </p:cNvPr>
            <p:cNvSpPr txBox="1"/>
            <p:nvPr/>
          </p:nvSpPr>
          <p:spPr>
            <a:xfrm>
              <a:off x="2102545" y="5074761"/>
              <a:ext cx="2506471" cy="1188720"/>
            </a:xfrm>
            <a:prstGeom prst="rect">
              <a:avLst/>
            </a:prstGeom>
            <a:solidFill>
              <a:srgbClr val="F8F8F8"/>
            </a:solidFill>
          </p:spPr>
          <p:txBody>
            <a:bodyPr wrap="square" lIns="0" tIns="146284" rIns="0" bIns="146284" rtlCol="0" anchor="b">
              <a:no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600" b="0" i="0" u="none" strike="noStrike" kern="1200" cap="all" spc="294" normalizeH="0" baseline="0" noProof="0" dirty="0">
                  <a:ln>
                    <a:noFill/>
                  </a:ln>
                  <a:solidFill>
                    <a:schemeClr val="bg2">
                      <a:lumMod val="10000"/>
                    </a:schemeClr>
                  </a:solidFill>
                  <a:effectLst/>
                  <a:uLnTx/>
                  <a:uFillTx/>
                  <a:latin typeface="Segoe UI Semibold" panose="020B0702040204020203" pitchFamily="34" charset="0"/>
                  <a:ea typeface="+mn-ea"/>
                  <a:cs typeface="Segoe UI Semibold" panose="020B0702040204020203" pitchFamily="34" charset="0"/>
                </a:rPr>
                <a:t>Devices</a:t>
              </a:r>
            </a:p>
          </p:txBody>
        </p:sp>
        <p:grpSp>
          <p:nvGrpSpPr>
            <p:cNvPr id="114" name="Group 113">
              <a:extLst>
                <a:ext uri="{FF2B5EF4-FFF2-40B4-BE49-F238E27FC236}">
                  <a16:creationId xmlns:a16="http://schemas.microsoft.com/office/drawing/2014/main" id="{FEB039E0-99CA-4C81-B322-1824D26E97DB}"/>
                </a:ext>
              </a:extLst>
            </p:cNvPr>
            <p:cNvGrpSpPr/>
            <p:nvPr/>
          </p:nvGrpSpPr>
          <p:grpSpPr>
            <a:xfrm>
              <a:off x="2937933" y="5190755"/>
              <a:ext cx="835694" cy="551981"/>
              <a:chOff x="9627677" y="1273017"/>
              <a:chExt cx="390357" cy="257833"/>
            </a:xfrm>
            <a:solidFill>
              <a:schemeClr val="accent1"/>
            </a:solidFill>
          </p:grpSpPr>
          <p:sp>
            <p:nvSpPr>
              <p:cNvPr id="115" name="Rectangle 1760">
                <a:extLst>
                  <a:ext uri="{FF2B5EF4-FFF2-40B4-BE49-F238E27FC236}">
                    <a16:creationId xmlns:a16="http://schemas.microsoft.com/office/drawing/2014/main" id="{2CD15637-AF74-4141-A1DD-854F881562F0}"/>
                  </a:ext>
                </a:extLst>
              </p:cNvPr>
              <p:cNvSpPr>
                <a:spLocks noChangeArrowheads="1"/>
              </p:cNvSpPr>
              <p:nvPr/>
            </p:nvSpPr>
            <p:spPr bwMode="auto">
              <a:xfrm>
                <a:off x="9772821" y="1438896"/>
                <a:ext cx="17129" cy="34258"/>
              </a:xfrm>
              <a:prstGeom prst="rect">
                <a:avLst/>
              </a:prstGeom>
              <a:grpFill/>
              <a:ln>
                <a:noFill/>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116" name="Rectangle 1761">
                <a:extLst>
                  <a:ext uri="{FF2B5EF4-FFF2-40B4-BE49-F238E27FC236}">
                    <a16:creationId xmlns:a16="http://schemas.microsoft.com/office/drawing/2014/main" id="{7B925F1B-3184-45D5-9134-99F7629A4FC8}"/>
                  </a:ext>
                </a:extLst>
              </p:cNvPr>
              <p:cNvSpPr>
                <a:spLocks noChangeArrowheads="1"/>
              </p:cNvSpPr>
              <p:nvPr/>
            </p:nvSpPr>
            <p:spPr bwMode="auto">
              <a:xfrm>
                <a:off x="9738564" y="1460532"/>
                <a:ext cx="84742" cy="17129"/>
              </a:xfrm>
              <a:prstGeom prst="rect">
                <a:avLst/>
              </a:prstGeom>
              <a:grpFill/>
              <a:ln>
                <a:noFill/>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117" name="Freeform 1762">
                <a:extLst>
                  <a:ext uri="{FF2B5EF4-FFF2-40B4-BE49-F238E27FC236}">
                    <a16:creationId xmlns:a16="http://schemas.microsoft.com/office/drawing/2014/main" id="{C8DA3DC9-AEF6-4FBF-BB02-44F46C33176F}"/>
                  </a:ext>
                </a:extLst>
              </p:cNvPr>
              <p:cNvSpPr>
                <a:spLocks/>
              </p:cNvSpPr>
              <p:nvPr/>
            </p:nvSpPr>
            <p:spPr bwMode="auto">
              <a:xfrm>
                <a:off x="9644806" y="1273017"/>
                <a:ext cx="272258" cy="128015"/>
              </a:xfrm>
              <a:custGeom>
                <a:avLst/>
                <a:gdLst>
                  <a:gd name="T0" fmla="*/ 19 w 302"/>
                  <a:gd name="T1" fmla="*/ 142 h 142"/>
                  <a:gd name="T2" fmla="*/ 0 w 302"/>
                  <a:gd name="T3" fmla="*/ 142 h 142"/>
                  <a:gd name="T4" fmla="*/ 0 w 302"/>
                  <a:gd name="T5" fmla="*/ 0 h 142"/>
                  <a:gd name="T6" fmla="*/ 302 w 302"/>
                  <a:gd name="T7" fmla="*/ 0 h 142"/>
                  <a:gd name="T8" fmla="*/ 302 w 302"/>
                  <a:gd name="T9" fmla="*/ 104 h 142"/>
                  <a:gd name="T10" fmla="*/ 284 w 302"/>
                  <a:gd name="T11" fmla="*/ 104 h 142"/>
                  <a:gd name="T12" fmla="*/ 284 w 302"/>
                  <a:gd name="T13" fmla="*/ 19 h 142"/>
                  <a:gd name="T14" fmla="*/ 19 w 302"/>
                  <a:gd name="T15" fmla="*/ 19 h 142"/>
                  <a:gd name="T16" fmla="*/ 19 w 302"/>
                  <a:gd name="T17" fmla="*/ 142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2" h="142">
                    <a:moveTo>
                      <a:pt x="19" y="142"/>
                    </a:moveTo>
                    <a:lnTo>
                      <a:pt x="0" y="142"/>
                    </a:lnTo>
                    <a:lnTo>
                      <a:pt x="0" y="0"/>
                    </a:lnTo>
                    <a:lnTo>
                      <a:pt x="302" y="0"/>
                    </a:lnTo>
                    <a:lnTo>
                      <a:pt x="302" y="104"/>
                    </a:lnTo>
                    <a:lnTo>
                      <a:pt x="284" y="104"/>
                    </a:lnTo>
                    <a:lnTo>
                      <a:pt x="284" y="19"/>
                    </a:lnTo>
                    <a:lnTo>
                      <a:pt x="19" y="19"/>
                    </a:lnTo>
                    <a:lnTo>
                      <a:pt x="19" y="142"/>
                    </a:lnTo>
                    <a:close/>
                  </a:path>
                </a:pathLst>
              </a:custGeom>
              <a:grpFill/>
              <a:ln>
                <a:noFill/>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118" name="Rectangle 1763">
                <a:extLst>
                  <a:ext uri="{FF2B5EF4-FFF2-40B4-BE49-F238E27FC236}">
                    <a16:creationId xmlns:a16="http://schemas.microsoft.com/office/drawing/2014/main" id="{66DCBAD0-D24C-4956-9B61-9DC0F4CEA0E9}"/>
                  </a:ext>
                </a:extLst>
              </p:cNvPr>
              <p:cNvSpPr>
                <a:spLocks noChangeArrowheads="1"/>
              </p:cNvSpPr>
              <p:nvPr/>
            </p:nvSpPr>
            <p:spPr bwMode="auto">
              <a:xfrm>
                <a:off x="9706109" y="1426275"/>
                <a:ext cx="113591" cy="17129"/>
              </a:xfrm>
              <a:prstGeom prst="rect">
                <a:avLst/>
              </a:prstGeom>
              <a:grpFill/>
              <a:ln>
                <a:noFill/>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119" name="Freeform 1764">
                <a:extLst>
                  <a:ext uri="{FF2B5EF4-FFF2-40B4-BE49-F238E27FC236}">
                    <a16:creationId xmlns:a16="http://schemas.microsoft.com/office/drawing/2014/main" id="{99FA4666-0237-40C2-AE61-5C2EC9B91AD6}"/>
                  </a:ext>
                </a:extLst>
              </p:cNvPr>
              <p:cNvSpPr>
                <a:spLocks noEditPoints="1"/>
              </p:cNvSpPr>
              <p:nvPr/>
            </p:nvSpPr>
            <p:spPr bwMode="auto">
              <a:xfrm>
                <a:off x="9627677" y="1392017"/>
                <a:ext cx="87447" cy="138833"/>
              </a:xfrm>
              <a:custGeom>
                <a:avLst/>
                <a:gdLst>
                  <a:gd name="T0" fmla="*/ 36 w 41"/>
                  <a:gd name="T1" fmla="*/ 65 h 65"/>
                  <a:gd name="T2" fmla="*/ 5 w 41"/>
                  <a:gd name="T3" fmla="*/ 65 h 65"/>
                  <a:gd name="T4" fmla="*/ 0 w 41"/>
                  <a:gd name="T5" fmla="*/ 60 h 65"/>
                  <a:gd name="T6" fmla="*/ 0 w 41"/>
                  <a:gd name="T7" fmla="*/ 5 h 65"/>
                  <a:gd name="T8" fmla="*/ 5 w 41"/>
                  <a:gd name="T9" fmla="*/ 0 h 65"/>
                  <a:gd name="T10" fmla="*/ 36 w 41"/>
                  <a:gd name="T11" fmla="*/ 0 h 65"/>
                  <a:gd name="T12" fmla="*/ 41 w 41"/>
                  <a:gd name="T13" fmla="*/ 5 h 65"/>
                  <a:gd name="T14" fmla="*/ 41 w 41"/>
                  <a:gd name="T15" fmla="*/ 60 h 65"/>
                  <a:gd name="T16" fmla="*/ 36 w 41"/>
                  <a:gd name="T17" fmla="*/ 65 h 65"/>
                  <a:gd name="T18" fmla="*/ 6 w 41"/>
                  <a:gd name="T19" fmla="*/ 59 h 65"/>
                  <a:gd name="T20" fmla="*/ 35 w 41"/>
                  <a:gd name="T21" fmla="*/ 59 h 65"/>
                  <a:gd name="T22" fmla="*/ 35 w 41"/>
                  <a:gd name="T23" fmla="*/ 6 h 65"/>
                  <a:gd name="T24" fmla="*/ 6 w 41"/>
                  <a:gd name="T25" fmla="*/ 6 h 65"/>
                  <a:gd name="T26" fmla="*/ 6 w 41"/>
                  <a:gd name="T27" fmla="*/ 59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1" h="65">
                    <a:moveTo>
                      <a:pt x="36" y="65"/>
                    </a:moveTo>
                    <a:cubicBezTo>
                      <a:pt x="5" y="65"/>
                      <a:pt x="5" y="65"/>
                      <a:pt x="5" y="65"/>
                    </a:cubicBezTo>
                    <a:cubicBezTo>
                      <a:pt x="3" y="65"/>
                      <a:pt x="0" y="62"/>
                      <a:pt x="0" y="60"/>
                    </a:cubicBezTo>
                    <a:cubicBezTo>
                      <a:pt x="0" y="5"/>
                      <a:pt x="0" y="5"/>
                      <a:pt x="0" y="5"/>
                    </a:cubicBezTo>
                    <a:cubicBezTo>
                      <a:pt x="0" y="2"/>
                      <a:pt x="3" y="0"/>
                      <a:pt x="5" y="0"/>
                    </a:cubicBezTo>
                    <a:cubicBezTo>
                      <a:pt x="36" y="0"/>
                      <a:pt x="36" y="0"/>
                      <a:pt x="36" y="0"/>
                    </a:cubicBezTo>
                    <a:cubicBezTo>
                      <a:pt x="39" y="0"/>
                      <a:pt x="41" y="2"/>
                      <a:pt x="41" y="5"/>
                    </a:cubicBezTo>
                    <a:cubicBezTo>
                      <a:pt x="41" y="60"/>
                      <a:pt x="41" y="60"/>
                      <a:pt x="41" y="60"/>
                    </a:cubicBezTo>
                    <a:cubicBezTo>
                      <a:pt x="41" y="62"/>
                      <a:pt x="39" y="65"/>
                      <a:pt x="36" y="65"/>
                    </a:cubicBezTo>
                    <a:close/>
                    <a:moveTo>
                      <a:pt x="6" y="59"/>
                    </a:moveTo>
                    <a:cubicBezTo>
                      <a:pt x="35" y="59"/>
                      <a:pt x="35" y="59"/>
                      <a:pt x="35" y="59"/>
                    </a:cubicBezTo>
                    <a:cubicBezTo>
                      <a:pt x="35" y="6"/>
                      <a:pt x="35" y="6"/>
                      <a:pt x="35" y="6"/>
                    </a:cubicBezTo>
                    <a:cubicBezTo>
                      <a:pt x="6" y="6"/>
                      <a:pt x="6" y="6"/>
                      <a:pt x="6" y="6"/>
                    </a:cubicBezTo>
                    <a:lnTo>
                      <a:pt x="6" y="59"/>
                    </a:lnTo>
                    <a:close/>
                  </a:path>
                </a:pathLst>
              </a:custGeom>
              <a:grpFill/>
              <a:ln>
                <a:noFill/>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0" name="Rectangle 1765">
                <a:extLst>
                  <a:ext uri="{FF2B5EF4-FFF2-40B4-BE49-F238E27FC236}">
                    <a16:creationId xmlns:a16="http://schemas.microsoft.com/office/drawing/2014/main" id="{4F9DC67A-51B4-434B-B2CE-A78935DD164E}"/>
                  </a:ext>
                </a:extLst>
              </p:cNvPr>
              <p:cNvSpPr>
                <a:spLocks noChangeArrowheads="1"/>
              </p:cNvSpPr>
              <p:nvPr/>
            </p:nvSpPr>
            <p:spPr bwMode="auto">
              <a:xfrm>
                <a:off x="9663738" y="1494790"/>
                <a:ext cx="17129" cy="8114"/>
              </a:xfrm>
              <a:prstGeom prst="rect">
                <a:avLst/>
              </a:prstGeom>
              <a:grpFill/>
              <a:ln>
                <a:noFill/>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1" name="Freeform 1766">
                <a:extLst>
                  <a:ext uri="{FF2B5EF4-FFF2-40B4-BE49-F238E27FC236}">
                    <a16:creationId xmlns:a16="http://schemas.microsoft.com/office/drawing/2014/main" id="{99DC3B6F-84AC-4039-8F25-8EBDA7E000D0}"/>
                  </a:ext>
                </a:extLst>
              </p:cNvPr>
              <p:cNvSpPr>
                <a:spLocks noEditPoints="1"/>
              </p:cNvSpPr>
              <p:nvPr/>
            </p:nvSpPr>
            <p:spPr bwMode="auto">
              <a:xfrm>
                <a:off x="9813390" y="1360464"/>
                <a:ext cx="204644" cy="155061"/>
              </a:xfrm>
              <a:custGeom>
                <a:avLst/>
                <a:gdLst>
                  <a:gd name="T0" fmla="*/ 87 w 96"/>
                  <a:gd name="T1" fmla="*/ 73 h 73"/>
                  <a:gd name="T2" fmla="*/ 9 w 96"/>
                  <a:gd name="T3" fmla="*/ 73 h 73"/>
                  <a:gd name="T4" fmla="*/ 0 w 96"/>
                  <a:gd name="T5" fmla="*/ 64 h 73"/>
                  <a:gd name="T6" fmla="*/ 0 w 96"/>
                  <a:gd name="T7" fmla="*/ 9 h 73"/>
                  <a:gd name="T8" fmla="*/ 9 w 96"/>
                  <a:gd name="T9" fmla="*/ 0 h 73"/>
                  <a:gd name="T10" fmla="*/ 87 w 96"/>
                  <a:gd name="T11" fmla="*/ 0 h 73"/>
                  <a:gd name="T12" fmla="*/ 96 w 96"/>
                  <a:gd name="T13" fmla="*/ 9 h 73"/>
                  <a:gd name="T14" fmla="*/ 96 w 96"/>
                  <a:gd name="T15" fmla="*/ 64 h 73"/>
                  <a:gd name="T16" fmla="*/ 87 w 96"/>
                  <a:gd name="T17" fmla="*/ 73 h 73"/>
                  <a:gd name="T18" fmla="*/ 9 w 96"/>
                  <a:gd name="T19" fmla="*/ 8 h 73"/>
                  <a:gd name="T20" fmla="*/ 8 w 96"/>
                  <a:gd name="T21" fmla="*/ 9 h 73"/>
                  <a:gd name="T22" fmla="*/ 8 w 96"/>
                  <a:gd name="T23" fmla="*/ 64 h 73"/>
                  <a:gd name="T24" fmla="*/ 9 w 96"/>
                  <a:gd name="T25" fmla="*/ 65 h 73"/>
                  <a:gd name="T26" fmla="*/ 87 w 96"/>
                  <a:gd name="T27" fmla="*/ 65 h 73"/>
                  <a:gd name="T28" fmla="*/ 88 w 96"/>
                  <a:gd name="T29" fmla="*/ 64 h 73"/>
                  <a:gd name="T30" fmla="*/ 88 w 96"/>
                  <a:gd name="T31" fmla="*/ 9 h 73"/>
                  <a:gd name="T32" fmla="*/ 87 w 96"/>
                  <a:gd name="T33" fmla="*/ 8 h 73"/>
                  <a:gd name="T34" fmla="*/ 9 w 96"/>
                  <a:gd name="T35" fmla="*/ 8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6" h="73">
                    <a:moveTo>
                      <a:pt x="87" y="73"/>
                    </a:moveTo>
                    <a:cubicBezTo>
                      <a:pt x="9" y="73"/>
                      <a:pt x="9" y="73"/>
                      <a:pt x="9" y="73"/>
                    </a:cubicBezTo>
                    <a:cubicBezTo>
                      <a:pt x="4" y="73"/>
                      <a:pt x="0" y="69"/>
                      <a:pt x="0" y="64"/>
                    </a:cubicBezTo>
                    <a:cubicBezTo>
                      <a:pt x="0" y="9"/>
                      <a:pt x="0" y="9"/>
                      <a:pt x="0" y="9"/>
                    </a:cubicBezTo>
                    <a:cubicBezTo>
                      <a:pt x="0" y="4"/>
                      <a:pt x="4" y="0"/>
                      <a:pt x="9" y="0"/>
                    </a:cubicBezTo>
                    <a:cubicBezTo>
                      <a:pt x="87" y="0"/>
                      <a:pt x="87" y="0"/>
                      <a:pt x="87" y="0"/>
                    </a:cubicBezTo>
                    <a:cubicBezTo>
                      <a:pt x="92" y="0"/>
                      <a:pt x="96" y="4"/>
                      <a:pt x="96" y="9"/>
                    </a:cubicBezTo>
                    <a:cubicBezTo>
                      <a:pt x="96" y="64"/>
                      <a:pt x="96" y="64"/>
                      <a:pt x="96" y="64"/>
                    </a:cubicBezTo>
                    <a:cubicBezTo>
                      <a:pt x="96" y="69"/>
                      <a:pt x="92" y="73"/>
                      <a:pt x="87" y="73"/>
                    </a:cubicBezTo>
                    <a:close/>
                    <a:moveTo>
                      <a:pt x="9" y="8"/>
                    </a:moveTo>
                    <a:cubicBezTo>
                      <a:pt x="8" y="8"/>
                      <a:pt x="8" y="9"/>
                      <a:pt x="8" y="9"/>
                    </a:cubicBezTo>
                    <a:cubicBezTo>
                      <a:pt x="8" y="64"/>
                      <a:pt x="8" y="64"/>
                      <a:pt x="8" y="64"/>
                    </a:cubicBezTo>
                    <a:cubicBezTo>
                      <a:pt x="8" y="64"/>
                      <a:pt x="8" y="65"/>
                      <a:pt x="9" y="65"/>
                    </a:cubicBezTo>
                    <a:cubicBezTo>
                      <a:pt x="87" y="65"/>
                      <a:pt x="87" y="65"/>
                      <a:pt x="87" y="65"/>
                    </a:cubicBezTo>
                    <a:cubicBezTo>
                      <a:pt x="87" y="65"/>
                      <a:pt x="88" y="64"/>
                      <a:pt x="88" y="64"/>
                    </a:cubicBezTo>
                    <a:cubicBezTo>
                      <a:pt x="88" y="9"/>
                      <a:pt x="88" y="9"/>
                      <a:pt x="88" y="9"/>
                    </a:cubicBezTo>
                    <a:cubicBezTo>
                      <a:pt x="88" y="9"/>
                      <a:pt x="87" y="8"/>
                      <a:pt x="87" y="8"/>
                    </a:cubicBezTo>
                    <a:lnTo>
                      <a:pt x="9" y="8"/>
                    </a:lnTo>
                    <a:close/>
                  </a:path>
                </a:pathLst>
              </a:custGeom>
              <a:grpFill/>
              <a:ln>
                <a:noFill/>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2" name="Rectangle 1767">
                <a:extLst>
                  <a:ext uri="{FF2B5EF4-FFF2-40B4-BE49-F238E27FC236}">
                    <a16:creationId xmlns:a16="http://schemas.microsoft.com/office/drawing/2014/main" id="{4B555DB7-8F27-4953-A266-5DB2DA590AB0}"/>
                  </a:ext>
                </a:extLst>
              </p:cNvPr>
              <p:cNvSpPr>
                <a:spLocks noChangeArrowheads="1"/>
              </p:cNvSpPr>
              <p:nvPr/>
            </p:nvSpPr>
            <p:spPr bwMode="auto">
              <a:xfrm>
                <a:off x="9902639" y="1473154"/>
                <a:ext cx="25242" cy="17129"/>
              </a:xfrm>
              <a:prstGeom prst="rect">
                <a:avLst/>
              </a:prstGeom>
              <a:grpFill/>
              <a:ln>
                <a:noFill/>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505050"/>
                  </a:solidFill>
                  <a:effectLst/>
                  <a:uLnTx/>
                  <a:uFillTx/>
                  <a:latin typeface="Segoe UI"/>
                  <a:ea typeface="+mn-ea"/>
                  <a:cs typeface="+mn-cs"/>
                </a:endParaRPr>
              </a:p>
            </p:txBody>
          </p:sp>
        </p:grpSp>
        <p:sp>
          <p:nvSpPr>
            <p:cNvPr id="124" name="TextBox 123">
              <a:extLst>
                <a:ext uri="{FF2B5EF4-FFF2-40B4-BE49-F238E27FC236}">
                  <a16:creationId xmlns:a16="http://schemas.microsoft.com/office/drawing/2014/main" id="{EF3B5D33-4E39-46B4-9A8D-7053814D67A4}"/>
                </a:ext>
              </a:extLst>
            </p:cNvPr>
            <p:cNvSpPr txBox="1"/>
            <p:nvPr/>
          </p:nvSpPr>
          <p:spPr>
            <a:xfrm>
              <a:off x="7582986" y="5074761"/>
              <a:ext cx="2506471" cy="1188720"/>
            </a:xfrm>
            <a:prstGeom prst="rect">
              <a:avLst/>
            </a:prstGeom>
            <a:solidFill>
              <a:srgbClr val="F8F8F8"/>
            </a:solidFill>
          </p:spPr>
          <p:txBody>
            <a:bodyPr wrap="square" lIns="0" tIns="146284" rIns="0" bIns="146284" rtlCol="0" anchor="b">
              <a:no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600" b="0" i="0" u="none" strike="noStrike" kern="1200" cap="all" spc="294" normalizeH="0" baseline="0" noProof="0" dirty="0">
                  <a:ln>
                    <a:noFill/>
                  </a:ln>
                  <a:solidFill>
                    <a:schemeClr val="bg2">
                      <a:lumMod val="10000"/>
                    </a:schemeClr>
                  </a:solidFill>
                  <a:effectLst/>
                  <a:uLnTx/>
                  <a:uFillTx/>
                  <a:latin typeface="Segoe UI Semibold" panose="020B0702040204020203" pitchFamily="34" charset="0"/>
                  <a:ea typeface="+mn-ea"/>
                  <a:cs typeface="Segoe UI Semibold" panose="020B0702040204020203" pitchFamily="34" charset="0"/>
                </a:rPr>
                <a:t>On premises</a:t>
              </a:r>
            </a:p>
          </p:txBody>
        </p:sp>
        <p:grpSp>
          <p:nvGrpSpPr>
            <p:cNvPr id="125" name="Group 124">
              <a:extLst>
                <a:ext uri="{FF2B5EF4-FFF2-40B4-BE49-F238E27FC236}">
                  <a16:creationId xmlns:a16="http://schemas.microsoft.com/office/drawing/2014/main" id="{A6B6098C-51B5-4BF7-AB07-5625950F2DC9}"/>
                </a:ext>
              </a:extLst>
            </p:cNvPr>
            <p:cNvGrpSpPr/>
            <p:nvPr/>
          </p:nvGrpSpPr>
          <p:grpSpPr>
            <a:xfrm>
              <a:off x="8477095" y="5233548"/>
              <a:ext cx="718251" cy="476383"/>
              <a:chOff x="8444427" y="5483977"/>
              <a:chExt cx="732653" cy="485935"/>
            </a:xfrm>
            <a:solidFill>
              <a:schemeClr val="accent1"/>
            </a:solidFill>
          </p:grpSpPr>
          <p:sp>
            <p:nvSpPr>
              <p:cNvPr id="126" name="Freeform 11">
                <a:extLst>
                  <a:ext uri="{FF2B5EF4-FFF2-40B4-BE49-F238E27FC236}">
                    <a16:creationId xmlns:a16="http://schemas.microsoft.com/office/drawing/2014/main" id="{7F41BF7B-CCC4-43C6-8DFA-95A3933A9CB1}"/>
                  </a:ext>
                </a:extLst>
              </p:cNvPr>
              <p:cNvSpPr>
                <a:spLocks noEditPoints="1"/>
              </p:cNvSpPr>
              <p:nvPr/>
            </p:nvSpPr>
            <p:spPr bwMode="auto">
              <a:xfrm>
                <a:off x="8444427" y="5483977"/>
                <a:ext cx="732653" cy="229318"/>
              </a:xfrm>
              <a:custGeom>
                <a:avLst/>
                <a:gdLst>
                  <a:gd name="T0" fmla="*/ 640 w 666"/>
                  <a:gd name="T1" fmla="*/ 0 h 209"/>
                  <a:gd name="T2" fmla="*/ 27 w 666"/>
                  <a:gd name="T3" fmla="*/ 0 h 209"/>
                  <a:gd name="T4" fmla="*/ 0 w 666"/>
                  <a:gd name="T5" fmla="*/ 27 h 209"/>
                  <a:gd name="T6" fmla="*/ 0 w 666"/>
                  <a:gd name="T7" fmla="*/ 183 h 209"/>
                  <a:gd name="T8" fmla="*/ 27 w 666"/>
                  <a:gd name="T9" fmla="*/ 209 h 209"/>
                  <a:gd name="T10" fmla="*/ 640 w 666"/>
                  <a:gd name="T11" fmla="*/ 209 h 209"/>
                  <a:gd name="T12" fmla="*/ 666 w 666"/>
                  <a:gd name="T13" fmla="*/ 183 h 209"/>
                  <a:gd name="T14" fmla="*/ 666 w 666"/>
                  <a:gd name="T15" fmla="*/ 27 h 209"/>
                  <a:gd name="T16" fmla="*/ 640 w 666"/>
                  <a:gd name="T17" fmla="*/ 0 h 209"/>
                  <a:gd name="T18" fmla="*/ 57 w 666"/>
                  <a:gd name="T19" fmla="*/ 182 h 209"/>
                  <a:gd name="T20" fmla="*/ 34 w 666"/>
                  <a:gd name="T21" fmla="*/ 158 h 209"/>
                  <a:gd name="T22" fmla="*/ 57 w 666"/>
                  <a:gd name="T23" fmla="*/ 135 h 209"/>
                  <a:gd name="T24" fmla="*/ 81 w 666"/>
                  <a:gd name="T25" fmla="*/ 158 h 209"/>
                  <a:gd name="T26" fmla="*/ 57 w 666"/>
                  <a:gd name="T27" fmla="*/ 182 h 209"/>
                  <a:gd name="T28" fmla="*/ 617 w 666"/>
                  <a:gd name="T29" fmla="*/ 172 h 209"/>
                  <a:gd name="T30" fmla="*/ 483 w 666"/>
                  <a:gd name="T31" fmla="*/ 172 h 209"/>
                  <a:gd name="T32" fmla="*/ 476 w 666"/>
                  <a:gd name="T33" fmla="*/ 165 h 209"/>
                  <a:gd name="T34" fmla="*/ 483 w 666"/>
                  <a:gd name="T35" fmla="*/ 158 h 209"/>
                  <a:gd name="T36" fmla="*/ 617 w 666"/>
                  <a:gd name="T37" fmla="*/ 158 h 209"/>
                  <a:gd name="T38" fmla="*/ 624 w 666"/>
                  <a:gd name="T39" fmla="*/ 165 h 209"/>
                  <a:gd name="T40" fmla="*/ 617 w 666"/>
                  <a:gd name="T41" fmla="*/ 172 h 209"/>
                  <a:gd name="T42" fmla="*/ 617 w 666"/>
                  <a:gd name="T43" fmla="*/ 146 h 209"/>
                  <a:gd name="T44" fmla="*/ 483 w 666"/>
                  <a:gd name="T45" fmla="*/ 146 h 209"/>
                  <a:gd name="T46" fmla="*/ 476 w 666"/>
                  <a:gd name="T47" fmla="*/ 139 h 209"/>
                  <a:gd name="T48" fmla="*/ 483 w 666"/>
                  <a:gd name="T49" fmla="*/ 132 h 209"/>
                  <a:gd name="T50" fmla="*/ 617 w 666"/>
                  <a:gd name="T51" fmla="*/ 132 h 209"/>
                  <a:gd name="T52" fmla="*/ 624 w 666"/>
                  <a:gd name="T53" fmla="*/ 139 h 209"/>
                  <a:gd name="T54" fmla="*/ 617 w 666"/>
                  <a:gd name="T55" fmla="*/ 146 h 209"/>
                  <a:gd name="T56" fmla="*/ 617 w 666"/>
                  <a:gd name="T57" fmla="*/ 120 h 209"/>
                  <a:gd name="T58" fmla="*/ 483 w 666"/>
                  <a:gd name="T59" fmla="*/ 120 h 209"/>
                  <a:gd name="T60" fmla="*/ 476 w 666"/>
                  <a:gd name="T61" fmla="*/ 113 h 209"/>
                  <a:gd name="T62" fmla="*/ 483 w 666"/>
                  <a:gd name="T63" fmla="*/ 106 h 209"/>
                  <a:gd name="T64" fmla="*/ 617 w 666"/>
                  <a:gd name="T65" fmla="*/ 106 h 209"/>
                  <a:gd name="T66" fmla="*/ 624 w 666"/>
                  <a:gd name="T67" fmla="*/ 113 h 209"/>
                  <a:gd name="T68" fmla="*/ 617 w 666"/>
                  <a:gd name="T69" fmla="*/ 120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66" h="209">
                    <a:moveTo>
                      <a:pt x="640" y="0"/>
                    </a:moveTo>
                    <a:lnTo>
                      <a:pt x="27" y="0"/>
                    </a:lnTo>
                    <a:cubicBezTo>
                      <a:pt x="12" y="0"/>
                      <a:pt x="0" y="12"/>
                      <a:pt x="0" y="27"/>
                    </a:cubicBezTo>
                    <a:lnTo>
                      <a:pt x="0" y="183"/>
                    </a:lnTo>
                    <a:cubicBezTo>
                      <a:pt x="0" y="197"/>
                      <a:pt x="12" y="209"/>
                      <a:pt x="27" y="209"/>
                    </a:cubicBezTo>
                    <a:lnTo>
                      <a:pt x="640" y="209"/>
                    </a:lnTo>
                    <a:cubicBezTo>
                      <a:pt x="655" y="209"/>
                      <a:pt x="666" y="197"/>
                      <a:pt x="666" y="183"/>
                    </a:cubicBezTo>
                    <a:lnTo>
                      <a:pt x="666" y="27"/>
                    </a:lnTo>
                    <a:cubicBezTo>
                      <a:pt x="666" y="12"/>
                      <a:pt x="655" y="0"/>
                      <a:pt x="640" y="0"/>
                    </a:cubicBezTo>
                    <a:close/>
                    <a:moveTo>
                      <a:pt x="57" y="182"/>
                    </a:moveTo>
                    <a:cubicBezTo>
                      <a:pt x="44" y="182"/>
                      <a:pt x="34" y="171"/>
                      <a:pt x="34" y="158"/>
                    </a:cubicBezTo>
                    <a:cubicBezTo>
                      <a:pt x="34" y="145"/>
                      <a:pt x="44" y="135"/>
                      <a:pt x="57" y="135"/>
                    </a:cubicBezTo>
                    <a:cubicBezTo>
                      <a:pt x="70" y="135"/>
                      <a:pt x="81" y="145"/>
                      <a:pt x="81" y="158"/>
                    </a:cubicBezTo>
                    <a:cubicBezTo>
                      <a:pt x="81" y="171"/>
                      <a:pt x="70" y="182"/>
                      <a:pt x="57" y="182"/>
                    </a:cubicBezTo>
                    <a:close/>
                    <a:moveTo>
                      <a:pt x="617" y="172"/>
                    </a:moveTo>
                    <a:lnTo>
                      <a:pt x="483" y="172"/>
                    </a:lnTo>
                    <a:cubicBezTo>
                      <a:pt x="479" y="172"/>
                      <a:pt x="476" y="169"/>
                      <a:pt x="476" y="165"/>
                    </a:cubicBezTo>
                    <a:cubicBezTo>
                      <a:pt x="476" y="161"/>
                      <a:pt x="479" y="158"/>
                      <a:pt x="483" y="158"/>
                    </a:cubicBezTo>
                    <a:lnTo>
                      <a:pt x="617" y="158"/>
                    </a:lnTo>
                    <a:cubicBezTo>
                      <a:pt x="621" y="158"/>
                      <a:pt x="624" y="161"/>
                      <a:pt x="624" y="165"/>
                    </a:cubicBezTo>
                    <a:cubicBezTo>
                      <a:pt x="624" y="169"/>
                      <a:pt x="621" y="172"/>
                      <a:pt x="617" y="172"/>
                    </a:cubicBezTo>
                    <a:close/>
                    <a:moveTo>
                      <a:pt x="617" y="146"/>
                    </a:moveTo>
                    <a:lnTo>
                      <a:pt x="483" y="146"/>
                    </a:lnTo>
                    <a:cubicBezTo>
                      <a:pt x="479" y="146"/>
                      <a:pt x="476" y="143"/>
                      <a:pt x="476" y="139"/>
                    </a:cubicBezTo>
                    <a:cubicBezTo>
                      <a:pt x="476" y="135"/>
                      <a:pt x="479" y="132"/>
                      <a:pt x="483" y="132"/>
                    </a:cubicBezTo>
                    <a:lnTo>
                      <a:pt x="617" y="132"/>
                    </a:lnTo>
                    <a:cubicBezTo>
                      <a:pt x="621" y="132"/>
                      <a:pt x="624" y="135"/>
                      <a:pt x="624" y="139"/>
                    </a:cubicBezTo>
                    <a:cubicBezTo>
                      <a:pt x="624" y="143"/>
                      <a:pt x="621" y="146"/>
                      <a:pt x="617" y="146"/>
                    </a:cubicBezTo>
                    <a:close/>
                    <a:moveTo>
                      <a:pt x="617" y="120"/>
                    </a:moveTo>
                    <a:lnTo>
                      <a:pt x="483" y="120"/>
                    </a:lnTo>
                    <a:cubicBezTo>
                      <a:pt x="479" y="120"/>
                      <a:pt x="476" y="117"/>
                      <a:pt x="476" y="113"/>
                    </a:cubicBezTo>
                    <a:cubicBezTo>
                      <a:pt x="476" y="109"/>
                      <a:pt x="479" y="106"/>
                      <a:pt x="483" y="106"/>
                    </a:cubicBezTo>
                    <a:lnTo>
                      <a:pt x="617" y="106"/>
                    </a:lnTo>
                    <a:cubicBezTo>
                      <a:pt x="621" y="106"/>
                      <a:pt x="624" y="109"/>
                      <a:pt x="624" y="113"/>
                    </a:cubicBezTo>
                    <a:cubicBezTo>
                      <a:pt x="624" y="117"/>
                      <a:pt x="621" y="120"/>
                      <a:pt x="617" y="12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127" name="Freeform 11">
                <a:extLst>
                  <a:ext uri="{FF2B5EF4-FFF2-40B4-BE49-F238E27FC236}">
                    <a16:creationId xmlns:a16="http://schemas.microsoft.com/office/drawing/2014/main" id="{6414F618-17C9-443C-A04B-C05A09355C95}"/>
                  </a:ext>
                </a:extLst>
              </p:cNvPr>
              <p:cNvSpPr>
                <a:spLocks noEditPoints="1"/>
              </p:cNvSpPr>
              <p:nvPr/>
            </p:nvSpPr>
            <p:spPr bwMode="auto">
              <a:xfrm>
                <a:off x="8444427" y="5740594"/>
                <a:ext cx="732653" cy="229318"/>
              </a:xfrm>
              <a:custGeom>
                <a:avLst/>
                <a:gdLst>
                  <a:gd name="T0" fmla="*/ 640 w 666"/>
                  <a:gd name="T1" fmla="*/ 0 h 209"/>
                  <a:gd name="T2" fmla="*/ 27 w 666"/>
                  <a:gd name="T3" fmla="*/ 0 h 209"/>
                  <a:gd name="T4" fmla="*/ 0 w 666"/>
                  <a:gd name="T5" fmla="*/ 27 h 209"/>
                  <a:gd name="T6" fmla="*/ 0 w 666"/>
                  <a:gd name="T7" fmla="*/ 183 h 209"/>
                  <a:gd name="T8" fmla="*/ 27 w 666"/>
                  <a:gd name="T9" fmla="*/ 209 h 209"/>
                  <a:gd name="T10" fmla="*/ 640 w 666"/>
                  <a:gd name="T11" fmla="*/ 209 h 209"/>
                  <a:gd name="T12" fmla="*/ 666 w 666"/>
                  <a:gd name="T13" fmla="*/ 183 h 209"/>
                  <a:gd name="T14" fmla="*/ 666 w 666"/>
                  <a:gd name="T15" fmla="*/ 27 h 209"/>
                  <a:gd name="T16" fmla="*/ 640 w 666"/>
                  <a:gd name="T17" fmla="*/ 0 h 209"/>
                  <a:gd name="T18" fmla="*/ 57 w 666"/>
                  <a:gd name="T19" fmla="*/ 182 h 209"/>
                  <a:gd name="T20" fmla="*/ 34 w 666"/>
                  <a:gd name="T21" fmla="*/ 158 h 209"/>
                  <a:gd name="T22" fmla="*/ 57 w 666"/>
                  <a:gd name="T23" fmla="*/ 135 h 209"/>
                  <a:gd name="T24" fmla="*/ 81 w 666"/>
                  <a:gd name="T25" fmla="*/ 158 h 209"/>
                  <a:gd name="T26" fmla="*/ 57 w 666"/>
                  <a:gd name="T27" fmla="*/ 182 h 209"/>
                  <a:gd name="T28" fmla="*/ 617 w 666"/>
                  <a:gd name="T29" fmla="*/ 172 h 209"/>
                  <a:gd name="T30" fmla="*/ 483 w 666"/>
                  <a:gd name="T31" fmla="*/ 172 h 209"/>
                  <a:gd name="T32" fmla="*/ 476 w 666"/>
                  <a:gd name="T33" fmla="*/ 165 h 209"/>
                  <a:gd name="T34" fmla="*/ 483 w 666"/>
                  <a:gd name="T35" fmla="*/ 158 h 209"/>
                  <a:gd name="T36" fmla="*/ 617 w 666"/>
                  <a:gd name="T37" fmla="*/ 158 h 209"/>
                  <a:gd name="T38" fmla="*/ 624 w 666"/>
                  <a:gd name="T39" fmla="*/ 165 h 209"/>
                  <a:gd name="T40" fmla="*/ 617 w 666"/>
                  <a:gd name="T41" fmla="*/ 172 h 209"/>
                  <a:gd name="T42" fmla="*/ 617 w 666"/>
                  <a:gd name="T43" fmla="*/ 146 h 209"/>
                  <a:gd name="T44" fmla="*/ 483 w 666"/>
                  <a:gd name="T45" fmla="*/ 146 h 209"/>
                  <a:gd name="T46" fmla="*/ 476 w 666"/>
                  <a:gd name="T47" fmla="*/ 139 h 209"/>
                  <a:gd name="T48" fmla="*/ 483 w 666"/>
                  <a:gd name="T49" fmla="*/ 132 h 209"/>
                  <a:gd name="T50" fmla="*/ 617 w 666"/>
                  <a:gd name="T51" fmla="*/ 132 h 209"/>
                  <a:gd name="T52" fmla="*/ 624 w 666"/>
                  <a:gd name="T53" fmla="*/ 139 h 209"/>
                  <a:gd name="T54" fmla="*/ 617 w 666"/>
                  <a:gd name="T55" fmla="*/ 146 h 209"/>
                  <a:gd name="T56" fmla="*/ 617 w 666"/>
                  <a:gd name="T57" fmla="*/ 120 h 209"/>
                  <a:gd name="T58" fmla="*/ 483 w 666"/>
                  <a:gd name="T59" fmla="*/ 120 h 209"/>
                  <a:gd name="T60" fmla="*/ 476 w 666"/>
                  <a:gd name="T61" fmla="*/ 113 h 209"/>
                  <a:gd name="T62" fmla="*/ 483 w 666"/>
                  <a:gd name="T63" fmla="*/ 106 h 209"/>
                  <a:gd name="T64" fmla="*/ 617 w 666"/>
                  <a:gd name="T65" fmla="*/ 106 h 209"/>
                  <a:gd name="T66" fmla="*/ 624 w 666"/>
                  <a:gd name="T67" fmla="*/ 113 h 209"/>
                  <a:gd name="T68" fmla="*/ 617 w 666"/>
                  <a:gd name="T69" fmla="*/ 120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66" h="209">
                    <a:moveTo>
                      <a:pt x="640" y="0"/>
                    </a:moveTo>
                    <a:lnTo>
                      <a:pt x="27" y="0"/>
                    </a:lnTo>
                    <a:cubicBezTo>
                      <a:pt x="12" y="0"/>
                      <a:pt x="0" y="12"/>
                      <a:pt x="0" y="27"/>
                    </a:cubicBezTo>
                    <a:lnTo>
                      <a:pt x="0" y="183"/>
                    </a:lnTo>
                    <a:cubicBezTo>
                      <a:pt x="0" y="197"/>
                      <a:pt x="12" y="209"/>
                      <a:pt x="27" y="209"/>
                    </a:cubicBezTo>
                    <a:lnTo>
                      <a:pt x="640" y="209"/>
                    </a:lnTo>
                    <a:cubicBezTo>
                      <a:pt x="655" y="209"/>
                      <a:pt x="666" y="197"/>
                      <a:pt x="666" y="183"/>
                    </a:cubicBezTo>
                    <a:lnTo>
                      <a:pt x="666" y="27"/>
                    </a:lnTo>
                    <a:cubicBezTo>
                      <a:pt x="666" y="12"/>
                      <a:pt x="655" y="0"/>
                      <a:pt x="640" y="0"/>
                    </a:cubicBezTo>
                    <a:close/>
                    <a:moveTo>
                      <a:pt x="57" y="182"/>
                    </a:moveTo>
                    <a:cubicBezTo>
                      <a:pt x="44" y="182"/>
                      <a:pt x="34" y="171"/>
                      <a:pt x="34" y="158"/>
                    </a:cubicBezTo>
                    <a:cubicBezTo>
                      <a:pt x="34" y="145"/>
                      <a:pt x="44" y="135"/>
                      <a:pt x="57" y="135"/>
                    </a:cubicBezTo>
                    <a:cubicBezTo>
                      <a:pt x="70" y="135"/>
                      <a:pt x="81" y="145"/>
                      <a:pt x="81" y="158"/>
                    </a:cubicBezTo>
                    <a:cubicBezTo>
                      <a:pt x="81" y="171"/>
                      <a:pt x="70" y="182"/>
                      <a:pt x="57" y="182"/>
                    </a:cubicBezTo>
                    <a:close/>
                    <a:moveTo>
                      <a:pt x="617" y="172"/>
                    </a:moveTo>
                    <a:lnTo>
                      <a:pt x="483" y="172"/>
                    </a:lnTo>
                    <a:cubicBezTo>
                      <a:pt x="479" y="172"/>
                      <a:pt x="476" y="169"/>
                      <a:pt x="476" y="165"/>
                    </a:cubicBezTo>
                    <a:cubicBezTo>
                      <a:pt x="476" y="161"/>
                      <a:pt x="479" y="158"/>
                      <a:pt x="483" y="158"/>
                    </a:cubicBezTo>
                    <a:lnTo>
                      <a:pt x="617" y="158"/>
                    </a:lnTo>
                    <a:cubicBezTo>
                      <a:pt x="621" y="158"/>
                      <a:pt x="624" y="161"/>
                      <a:pt x="624" y="165"/>
                    </a:cubicBezTo>
                    <a:cubicBezTo>
                      <a:pt x="624" y="169"/>
                      <a:pt x="621" y="172"/>
                      <a:pt x="617" y="172"/>
                    </a:cubicBezTo>
                    <a:close/>
                    <a:moveTo>
                      <a:pt x="617" y="146"/>
                    </a:moveTo>
                    <a:lnTo>
                      <a:pt x="483" y="146"/>
                    </a:lnTo>
                    <a:cubicBezTo>
                      <a:pt x="479" y="146"/>
                      <a:pt x="476" y="143"/>
                      <a:pt x="476" y="139"/>
                    </a:cubicBezTo>
                    <a:cubicBezTo>
                      <a:pt x="476" y="135"/>
                      <a:pt x="479" y="132"/>
                      <a:pt x="483" y="132"/>
                    </a:cubicBezTo>
                    <a:lnTo>
                      <a:pt x="617" y="132"/>
                    </a:lnTo>
                    <a:cubicBezTo>
                      <a:pt x="621" y="132"/>
                      <a:pt x="624" y="135"/>
                      <a:pt x="624" y="139"/>
                    </a:cubicBezTo>
                    <a:cubicBezTo>
                      <a:pt x="624" y="143"/>
                      <a:pt x="621" y="146"/>
                      <a:pt x="617" y="146"/>
                    </a:cubicBezTo>
                    <a:close/>
                    <a:moveTo>
                      <a:pt x="617" y="120"/>
                    </a:moveTo>
                    <a:lnTo>
                      <a:pt x="483" y="120"/>
                    </a:lnTo>
                    <a:cubicBezTo>
                      <a:pt x="479" y="120"/>
                      <a:pt x="476" y="117"/>
                      <a:pt x="476" y="113"/>
                    </a:cubicBezTo>
                    <a:cubicBezTo>
                      <a:pt x="476" y="109"/>
                      <a:pt x="479" y="106"/>
                      <a:pt x="483" y="106"/>
                    </a:cubicBezTo>
                    <a:lnTo>
                      <a:pt x="617" y="106"/>
                    </a:lnTo>
                    <a:cubicBezTo>
                      <a:pt x="621" y="106"/>
                      <a:pt x="624" y="109"/>
                      <a:pt x="624" y="113"/>
                    </a:cubicBezTo>
                    <a:cubicBezTo>
                      <a:pt x="624" y="117"/>
                      <a:pt x="621" y="120"/>
                      <a:pt x="617" y="12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mn-ea"/>
                  <a:cs typeface="+mn-cs"/>
                </a:endParaRPr>
              </a:p>
            </p:txBody>
          </p:sp>
        </p:grpSp>
      </p:grpSp>
    </p:spTree>
    <p:extLst>
      <p:ext uri="{BB962C8B-B14F-4D97-AF65-F5344CB8AC3E}">
        <p14:creationId xmlns:p14="http://schemas.microsoft.com/office/powerpoint/2010/main" val="1874049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 Placeholder 1">
            <a:extLst>
              <a:ext uri="{FF2B5EF4-FFF2-40B4-BE49-F238E27FC236}">
                <a16:creationId xmlns:a16="http://schemas.microsoft.com/office/drawing/2014/main" id="{1EB04D29-D8E3-4CB1-8447-9453F32163BC}"/>
              </a:ext>
            </a:extLst>
          </p:cNvPr>
          <p:cNvSpPr txBox="1">
            <a:spLocks/>
          </p:cNvSpPr>
          <p:nvPr/>
        </p:nvSpPr>
        <p:spPr>
          <a:xfrm>
            <a:off x="1247890" y="5538986"/>
            <a:ext cx="2133335" cy="654025"/>
          </a:xfrm>
          <a:prstGeom prst="rect">
            <a:avLst/>
          </a:prstGeom>
          <a:noFill/>
        </p:spPr>
        <p:txBody>
          <a:bodyPr vert="horz" wrap="square" lIns="0" tIns="0" rIns="0" bIns="0" rtlCol="0" anchor="t">
            <a:spAutoFit/>
          </a:bodyPr>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sz="1400" b="1" kern="1200" spc="0" baseline="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4572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367" rtl="0" eaLnBrk="1" fontAlgn="auto" latinLnBrk="0" hangingPunct="1">
              <a:lnSpc>
                <a:spcPts val="1765"/>
              </a:lnSpc>
              <a:spcBef>
                <a:spcPts val="882"/>
              </a:spcBef>
              <a:spcAft>
                <a:spcPts val="588"/>
              </a:spcAft>
              <a:buClrTx/>
              <a:buSzPct val="90000"/>
              <a:buFont typeface="Wingdings" panose="05000000000000000000" pitchFamily="2" charset="2"/>
              <a:buNone/>
              <a:tabLst/>
              <a:defRPr/>
            </a:pPr>
            <a:r>
              <a:rPr kumimoji="0" lang="en-US" sz="2800" b="0" i="0" u="none" strike="noStrike" kern="1200" cap="none" spc="0" normalizeH="0" baseline="0" noProof="0" dirty="0">
                <a:ln>
                  <a:noFill/>
                </a:ln>
                <a:solidFill>
                  <a:srgbClr val="2F2F2F"/>
                </a:solidFill>
                <a:effectLst/>
                <a:uLnTx/>
                <a:uFillTx/>
                <a:latin typeface="Segoe UI"/>
                <a:ea typeface="+mn-ea"/>
                <a:cs typeface="Segoe UI Semibold" panose="020B0702040204020203" pitchFamily="34" charset="0"/>
              </a:rPr>
              <a:t>Office 365</a:t>
            </a:r>
          </a:p>
          <a:p>
            <a:pPr marL="0" marR="0" lvl="0" indent="0" algn="ctr" defTabSz="914367" rtl="0" eaLnBrk="1" fontAlgn="auto" latinLnBrk="0" hangingPunct="1">
              <a:lnSpc>
                <a:spcPts val="1765"/>
              </a:lnSpc>
              <a:spcBef>
                <a:spcPts val="882"/>
              </a:spcBef>
              <a:spcAft>
                <a:spcPts val="588"/>
              </a:spcAft>
              <a:buClrTx/>
              <a:buSzPct val="90000"/>
              <a:buFont typeface="Wingdings" panose="05000000000000000000" pitchFamily="2" charset="2"/>
              <a:buNone/>
              <a:tabLst/>
              <a:defRPr/>
            </a:pPr>
            <a:r>
              <a:rPr kumimoji="0" lang="en-US" sz="2800" b="0" i="0" u="none" strike="noStrike" kern="1200" cap="none" spc="0" normalizeH="0" baseline="0" noProof="0" dirty="0">
                <a:ln>
                  <a:noFill/>
                </a:ln>
                <a:solidFill>
                  <a:srgbClr val="2F2F2F"/>
                </a:solidFill>
                <a:effectLst/>
                <a:uLnTx/>
                <a:uFillTx/>
                <a:latin typeface="Segoe UI"/>
                <a:ea typeface="+mn-ea"/>
                <a:cs typeface="Segoe UI Semibold" panose="020B0702040204020203" pitchFamily="34" charset="0"/>
              </a:rPr>
              <a:t>Enterprise </a:t>
            </a:r>
          </a:p>
        </p:txBody>
      </p:sp>
      <p:sp>
        <p:nvSpPr>
          <p:cNvPr id="28" name="Text Placeholder 2">
            <a:extLst>
              <a:ext uri="{FF2B5EF4-FFF2-40B4-BE49-F238E27FC236}">
                <a16:creationId xmlns:a16="http://schemas.microsoft.com/office/drawing/2014/main" id="{3724888C-56FE-468F-AE87-7EC0C4F1D518}"/>
              </a:ext>
            </a:extLst>
          </p:cNvPr>
          <p:cNvSpPr txBox="1">
            <a:spLocks/>
          </p:cNvSpPr>
          <p:nvPr/>
        </p:nvSpPr>
        <p:spPr>
          <a:xfrm>
            <a:off x="4706293" y="5354858"/>
            <a:ext cx="2646084" cy="861774"/>
          </a:xfrm>
          <a:prstGeom prst="rect">
            <a:avLst/>
          </a:prstGeom>
          <a:noFill/>
        </p:spPr>
        <p:txBody>
          <a:bodyPr vert="horz" wrap="square" lIns="0" tIns="0" rIns="0" bIns="0" rtlCol="0" anchor="t">
            <a:spAutoFit/>
          </a:bodyPr>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4572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367" rtl="0" eaLnBrk="1" fontAlgn="auto" latinLnBrk="0" hangingPunct="1">
              <a:lnSpc>
                <a:spcPct val="100000"/>
              </a:lnSpc>
              <a:spcBef>
                <a:spcPts val="882"/>
              </a:spcBef>
              <a:spcAft>
                <a:spcPts val="900"/>
              </a:spcAft>
              <a:buClrTx/>
              <a:buSzPct val="90000"/>
              <a:buFont typeface="Wingdings" panose="05000000000000000000" pitchFamily="2" charset="2"/>
              <a:buNone/>
              <a:tabLst/>
              <a:defRPr/>
            </a:pPr>
            <a:r>
              <a:rPr kumimoji="0" lang="en-US" sz="2800" b="0" i="0" u="none" strike="noStrike" kern="1200" cap="none" spc="0" normalizeH="0" baseline="0" noProof="0" dirty="0">
                <a:ln>
                  <a:noFill/>
                </a:ln>
                <a:solidFill>
                  <a:srgbClr val="2F2F2F"/>
                </a:solidFill>
                <a:effectLst/>
                <a:uLnTx/>
                <a:uFillTx/>
                <a:latin typeface="Segoe UI"/>
                <a:ea typeface="+mn-ea"/>
                <a:cs typeface="Segoe UI Semibold" panose="020B0702040204020203" pitchFamily="34" charset="0"/>
              </a:rPr>
              <a:t>Windows 10 Enterprise</a:t>
            </a:r>
          </a:p>
        </p:txBody>
      </p:sp>
      <p:sp>
        <p:nvSpPr>
          <p:cNvPr id="26" name="Text Placeholder 5">
            <a:extLst>
              <a:ext uri="{FF2B5EF4-FFF2-40B4-BE49-F238E27FC236}">
                <a16:creationId xmlns:a16="http://schemas.microsoft.com/office/drawing/2014/main" id="{A515ECE2-58CB-4D7F-BE4D-826637BF4AA2}"/>
              </a:ext>
            </a:extLst>
          </p:cNvPr>
          <p:cNvSpPr txBox="1">
            <a:spLocks/>
          </p:cNvSpPr>
          <p:nvPr/>
        </p:nvSpPr>
        <p:spPr>
          <a:xfrm>
            <a:off x="8057242" y="5354858"/>
            <a:ext cx="3491783" cy="861774"/>
          </a:xfrm>
          <a:prstGeom prst="rect">
            <a:avLst/>
          </a:prstGeom>
          <a:noFill/>
        </p:spPr>
        <p:txBody>
          <a:bodyPr vert="horz" wrap="square" lIns="0" tIns="0" rIns="0" bIns="0" rtlCol="0" anchor="t">
            <a:spAutoFit/>
          </a:bodyPr>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4572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367" rtl="0" eaLnBrk="1" fontAlgn="auto" latinLnBrk="0" hangingPunct="1">
              <a:lnSpc>
                <a:spcPct val="100000"/>
              </a:lnSpc>
              <a:spcBef>
                <a:spcPts val="882"/>
              </a:spcBef>
              <a:spcAft>
                <a:spcPts val="900"/>
              </a:spcAft>
              <a:buClrTx/>
              <a:buSzPct val="90000"/>
              <a:buFont typeface="Wingdings" panose="05000000000000000000" pitchFamily="2" charset="2"/>
              <a:buNone/>
              <a:tabLst/>
              <a:defRPr/>
            </a:pPr>
            <a:r>
              <a:rPr kumimoji="0" lang="en-US" sz="2800" b="0" i="0" u="none" strike="noStrike" kern="1200" cap="none" spc="0" normalizeH="0" baseline="0" noProof="0" dirty="0">
                <a:ln>
                  <a:noFill/>
                </a:ln>
                <a:solidFill>
                  <a:srgbClr val="2F2F2F"/>
                </a:solidFill>
                <a:effectLst/>
                <a:uLnTx/>
                <a:uFillTx/>
                <a:latin typeface="Segoe UI"/>
                <a:ea typeface="+mn-ea"/>
                <a:cs typeface="Segoe UI Semibold" panose="020B0702040204020203" pitchFamily="34" charset="0"/>
              </a:rPr>
              <a:t>Enterprise Mobility</a:t>
            </a:r>
            <a:br>
              <a:rPr kumimoji="0" lang="en-US" sz="2800" b="0" i="0" u="none" strike="noStrike" kern="1200" cap="none" spc="0" normalizeH="0" baseline="0" noProof="0" dirty="0">
                <a:ln>
                  <a:noFill/>
                </a:ln>
                <a:solidFill>
                  <a:srgbClr val="2F2F2F"/>
                </a:solidFill>
                <a:effectLst/>
                <a:uLnTx/>
                <a:uFillTx/>
                <a:latin typeface="Segoe UI"/>
                <a:ea typeface="+mn-ea"/>
                <a:cs typeface="Segoe UI Semibold" panose="020B0702040204020203" pitchFamily="34" charset="0"/>
              </a:rPr>
            </a:br>
            <a:r>
              <a:rPr kumimoji="0" lang="en-US" sz="2800" b="0" i="0" u="none" strike="noStrike" kern="1200" cap="none" spc="0" normalizeH="0" baseline="0" noProof="0" dirty="0">
                <a:ln>
                  <a:noFill/>
                </a:ln>
                <a:solidFill>
                  <a:srgbClr val="2F2F2F"/>
                </a:solidFill>
                <a:effectLst/>
                <a:uLnTx/>
                <a:uFillTx/>
                <a:latin typeface="Segoe UI"/>
                <a:ea typeface="+mn-ea"/>
                <a:cs typeface="Segoe UI Semibold" panose="020B0702040204020203" pitchFamily="34" charset="0"/>
              </a:rPr>
              <a:t>+ Security </a:t>
            </a:r>
          </a:p>
        </p:txBody>
      </p:sp>
      <p:sp>
        <p:nvSpPr>
          <p:cNvPr id="50" name="TextBox 49">
            <a:extLst>
              <a:ext uri="{FF2B5EF4-FFF2-40B4-BE49-F238E27FC236}">
                <a16:creationId xmlns:a16="http://schemas.microsoft.com/office/drawing/2014/main" id="{170C3262-9E00-4E71-BDA8-BD94A682F25B}"/>
              </a:ext>
            </a:extLst>
          </p:cNvPr>
          <p:cNvSpPr txBox="1"/>
          <p:nvPr/>
        </p:nvSpPr>
        <p:spPr>
          <a:xfrm>
            <a:off x="669004" y="3284008"/>
            <a:ext cx="9349640" cy="1397530"/>
          </a:xfrm>
          <a:prstGeom prst="rect">
            <a:avLst/>
          </a:prstGeom>
          <a:noFill/>
        </p:spPr>
        <p:txBody>
          <a:bodyPr wrap="square" lIns="0" tIns="143367" rIns="0" bIns="143367" rtlCol="0">
            <a:spAutoFit/>
          </a:bodyPr>
          <a:lstStyle/>
          <a:p>
            <a:pPr marL="0" marR="0" lvl="0" indent="0" defTabSz="914367" fontAlgn="base">
              <a:spcBef>
                <a:spcPts val="1800"/>
              </a:spcBef>
              <a:spcAft>
                <a:spcPts val="1200"/>
              </a:spcAft>
              <a:buClrTx/>
              <a:buSzTx/>
              <a:tabLst/>
              <a:defRPr/>
            </a:pPr>
            <a:r>
              <a:rPr lang="en-US" sz="3600" spc="-100" dirty="0">
                <a:ln w="3175">
                  <a:noFill/>
                </a:ln>
                <a:solidFill>
                  <a:srgbClr val="0078D7"/>
                </a:solidFill>
                <a:latin typeface="Segoe UI Light" panose="020B0502040204020203" pitchFamily="34" charset="0"/>
                <a:cs typeface="Segoe UI Light" panose="020B0502040204020203" pitchFamily="34" charset="0"/>
              </a:rPr>
              <a:t>Accelerate GDPR compliance </a:t>
            </a:r>
            <a:br>
              <a:rPr lang="en-US" sz="3600" spc="-100" dirty="0">
                <a:ln w="3175">
                  <a:noFill/>
                </a:ln>
                <a:solidFill>
                  <a:srgbClr val="0078D7"/>
                </a:solidFill>
                <a:latin typeface="Segoe UI Light" panose="020B0502040204020203" pitchFamily="34" charset="0"/>
                <a:cs typeface="Segoe UI Light" panose="020B0502040204020203" pitchFamily="34" charset="0"/>
              </a:rPr>
            </a:br>
            <a:r>
              <a:rPr lang="en-US" sz="3600" spc="-100" dirty="0">
                <a:ln w="3175">
                  <a:noFill/>
                </a:ln>
                <a:solidFill>
                  <a:srgbClr val="0078D7"/>
                </a:solidFill>
                <a:latin typeface="Segoe UI Light" panose="020B0502040204020203" pitchFamily="34" charset="0"/>
                <a:cs typeface="Segoe UI Light" panose="020B0502040204020203" pitchFamily="34" charset="0"/>
              </a:rPr>
              <a:t>with Microsoft 365 Enterprise</a:t>
            </a:r>
          </a:p>
        </p:txBody>
      </p:sp>
      <p:cxnSp>
        <p:nvCxnSpPr>
          <p:cNvPr id="7" name="Straight Connector 6">
            <a:extLst>
              <a:ext uri="{FF2B5EF4-FFF2-40B4-BE49-F238E27FC236}">
                <a16:creationId xmlns:a16="http://schemas.microsoft.com/office/drawing/2014/main" id="{EF9A0755-D70E-4364-8A85-BF296E2E8935}"/>
              </a:ext>
            </a:extLst>
          </p:cNvPr>
          <p:cNvCxnSpPr/>
          <p:nvPr/>
        </p:nvCxnSpPr>
        <p:spPr>
          <a:xfrm>
            <a:off x="669003" y="4904374"/>
            <a:ext cx="10744527"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418B8210-4230-45CA-8611-8B8C1A559044}"/>
              </a:ext>
            </a:extLst>
          </p:cNvPr>
          <p:cNvCxnSpPr>
            <a:cxnSpLocks/>
          </p:cNvCxnSpPr>
          <p:nvPr/>
        </p:nvCxnSpPr>
        <p:spPr>
          <a:xfrm rot="16200000">
            <a:off x="3945139" y="5785683"/>
            <a:ext cx="427082"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F5E5C1D8-EAE5-40F1-A37B-CFD9F431D45A}"/>
              </a:ext>
            </a:extLst>
          </p:cNvPr>
          <p:cNvCxnSpPr>
            <a:cxnSpLocks/>
          </p:cNvCxnSpPr>
          <p:nvPr/>
        </p:nvCxnSpPr>
        <p:spPr>
          <a:xfrm rot="16200000">
            <a:off x="7615076" y="5748319"/>
            <a:ext cx="427082"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75D4AAB0-8613-4A3E-8538-CE70801E25E6}"/>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2716306"/>
          </a:xfrm>
          <a:prstGeom prst="rect">
            <a:avLst/>
          </a:prstGeom>
        </p:spPr>
      </p:pic>
    </p:spTree>
    <p:extLst>
      <p:ext uri="{BB962C8B-B14F-4D97-AF65-F5344CB8AC3E}">
        <p14:creationId xmlns:p14="http://schemas.microsoft.com/office/powerpoint/2010/main" val="39258229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fade">
                                      <p:cBhvr>
                                        <p:cTn id="7" dur="500"/>
                                        <p:tgtEl>
                                          <p:spTgt spid="50"/>
                                        </p:tgtEl>
                                      </p:cBhvr>
                                    </p:animEffect>
                                  </p:childTnLst>
                                </p:cTn>
                              </p:par>
                              <p:par>
                                <p:cTn id="8" presetID="16" presetClass="entr" presetSubtype="37"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barn(outVertical)">
                                      <p:cBhvr>
                                        <p:cTn id="10" dur="500"/>
                                        <p:tgtEl>
                                          <p:spTgt spid="7"/>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30"/>
                                        </p:tgtEl>
                                        <p:attrNameLst>
                                          <p:attrName>style.visibility</p:attrName>
                                        </p:attrNameLst>
                                      </p:cBhvr>
                                      <p:to>
                                        <p:strVal val="visible"/>
                                      </p:to>
                                    </p:set>
                                    <p:animEffect transition="in" filter="fade">
                                      <p:cBhvr>
                                        <p:cTn id="14" dur="500"/>
                                        <p:tgtEl>
                                          <p:spTgt spid="30"/>
                                        </p:tgtEl>
                                      </p:cBhvr>
                                    </p:animEffect>
                                  </p:childTnLst>
                                </p:cTn>
                              </p:par>
                              <p:par>
                                <p:cTn id="15" presetID="64" presetClass="path" presetSubtype="0" decel="100000" fill="hold" grpId="1" nodeType="withEffect">
                                  <p:stCondLst>
                                    <p:cond delay="0"/>
                                  </p:stCondLst>
                                  <p:childTnLst>
                                    <p:animMotion origin="layout" path="M -3.75E-6 -4.07407E-6 L -3.75E-6 -0.02824 " pathEditMode="relative" rAng="0" ptsTypes="AA">
                                      <p:cBhvr>
                                        <p:cTn id="16" dur="500" spd="-100000" fill="hold"/>
                                        <p:tgtEl>
                                          <p:spTgt spid="30"/>
                                        </p:tgtEl>
                                        <p:attrNameLst>
                                          <p:attrName>ppt_x</p:attrName>
                                          <p:attrName>ppt_y</p:attrName>
                                        </p:attrNameLst>
                                      </p:cBhvr>
                                      <p:rCtr x="0" y="-1412"/>
                                    </p:animMotion>
                                  </p:childTnLst>
                                </p:cTn>
                              </p:par>
                              <p:par>
                                <p:cTn id="17" presetID="10" presetClass="entr" presetSubtype="0" fill="hold" grpId="0" nodeType="withEffect">
                                  <p:stCondLst>
                                    <p:cond delay="250"/>
                                  </p:stCondLst>
                                  <p:childTnLst>
                                    <p:set>
                                      <p:cBhvr>
                                        <p:cTn id="18" dur="1" fill="hold">
                                          <p:stCondLst>
                                            <p:cond delay="0"/>
                                          </p:stCondLst>
                                        </p:cTn>
                                        <p:tgtEl>
                                          <p:spTgt spid="28"/>
                                        </p:tgtEl>
                                        <p:attrNameLst>
                                          <p:attrName>style.visibility</p:attrName>
                                        </p:attrNameLst>
                                      </p:cBhvr>
                                      <p:to>
                                        <p:strVal val="visible"/>
                                      </p:to>
                                    </p:set>
                                    <p:animEffect transition="in" filter="fade">
                                      <p:cBhvr>
                                        <p:cTn id="19" dur="500"/>
                                        <p:tgtEl>
                                          <p:spTgt spid="28"/>
                                        </p:tgtEl>
                                      </p:cBhvr>
                                    </p:animEffect>
                                  </p:childTnLst>
                                </p:cTn>
                              </p:par>
                              <p:par>
                                <p:cTn id="20" presetID="64" presetClass="path" presetSubtype="0" decel="100000" fill="hold" grpId="1" nodeType="withEffect">
                                  <p:stCondLst>
                                    <p:cond delay="250"/>
                                  </p:stCondLst>
                                  <p:childTnLst>
                                    <p:animMotion origin="layout" path="M -1.25E-6 1.48148E-6 L -1.25E-6 -0.02824 " pathEditMode="relative" rAng="0" ptsTypes="AA">
                                      <p:cBhvr>
                                        <p:cTn id="21" dur="500" spd="-100000" fill="hold"/>
                                        <p:tgtEl>
                                          <p:spTgt spid="28"/>
                                        </p:tgtEl>
                                        <p:attrNameLst>
                                          <p:attrName>ppt_x</p:attrName>
                                          <p:attrName>ppt_y</p:attrName>
                                        </p:attrNameLst>
                                      </p:cBhvr>
                                      <p:rCtr x="0" y="-1412"/>
                                    </p:animMotion>
                                  </p:childTnLst>
                                </p:cTn>
                              </p:par>
                              <p:par>
                                <p:cTn id="22" presetID="10" presetClass="entr" presetSubtype="0" fill="hold" nodeType="withEffect">
                                  <p:stCondLst>
                                    <p:cond delay="25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par>
                                <p:cTn id="25" presetID="10" presetClass="entr" presetSubtype="0" fill="hold" grpId="0" nodeType="withEffect">
                                  <p:stCondLst>
                                    <p:cond delay="500"/>
                                  </p:stCondLst>
                                  <p:childTnLst>
                                    <p:set>
                                      <p:cBhvr>
                                        <p:cTn id="26" dur="1" fill="hold">
                                          <p:stCondLst>
                                            <p:cond delay="0"/>
                                          </p:stCondLst>
                                        </p:cTn>
                                        <p:tgtEl>
                                          <p:spTgt spid="26"/>
                                        </p:tgtEl>
                                        <p:attrNameLst>
                                          <p:attrName>style.visibility</p:attrName>
                                        </p:attrNameLst>
                                      </p:cBhvr>
                                      <p:to>
                                        <p:strVal val="visible"/>
                                      </p:to>
                                    </p:set>
                                    <p:animEffect transition="in" filter="fade">
                                      <p:cBhvr>
                                        <p:cTn id="27" dur="500"/>
                                        <p:tgtEl>
                                          <p:spTgt spid="26"/>
                                        </p:tgtEl>
                                      </p:cBhvr>
                                    </p:animEffect>
                                  </p:childTnLst>
                                </p:cTn>
                              </p:par>
                              <p:par>
                                <p:cTn id="28" presetID="64" presetClass="path" presetSubtype="0" decel="100000" fill="hold" grpId="1" nodeType="withEffect">
                                  <p:stCondLst>
                                    <p:cond delay="500"/>
                                  </p:stCondLst>
                                  <p:childTnLst>
                                    <p:animMotion origin="layout" path="M 3.54167E-6 1.48148E-6 L 3.54167E-6 -0.02824 " pathEditMode="relative" rAng="0" ptsTypes="AA">
                                      <p:cBhvr>
                                        <p:cTn id="29" dur="500" spd="-100000" fill="hold"/>
                                        <p:tgtEl>
                                          <p:spTgt spid="26"/>
                                        </p:tgtEl>
                                        <p:attrNameLst>
                                          <p:attrName>ppt_x</p:attrName>
                                          <p:attrName>ppt_y</p:attrName>
                                        </p:attrNameLst>
                                      </p:cBhvr>
                                      <p:rCtr x="0" y="-1412"/>
                                    </p:animMotion>
                                  </p:childTnLst>
                                </p:cTn>
                              </p:par>
                              <p:par>
                                <p:cTn id="30" presetID="10" presetClass="entr" presetSubtype="0" fill="hold" nodeType="withEffect">
                                  <p:stCondLst>
                                    <p:cond delay="50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grpId="2" nodeType="clickEffect">
                                  <p:stCondLst>
                                    <p:cond delay="0"/>
                                  </p:stCondLst>
                                  <p:childTnLst>
                                    <p:animEffect transition="out" filter="fade">
                                      <p:cBhvr>
                                        <p:cTn id="36" dur="500"/>
                                        <p:tgtEl>
                                          <p:spTgt spid="30"/>
                                        </p:tgtEl>
                                      </p:cBhvr>
                                    </p:animEffect>
                                    <p:set>
                                      <p:cBhvr>
                                        <p:cTn id="37" dur="1" fill="hold">
                                          <p:stCondLst>
                                            <p:cond delay="499"/>
                                          </p:stCondLst>
                                        </p:cTn>
                                        <p:tgtEl>
                                          <p:spTgt spid="30"/>
                                        </p:tgtEl>
                                        <p:attrNameLst>
                                          <p:attrName>style.visibility</p:attrName>
                                        </p:attrNameLst>
                                      </p:cBhvr>
                                      <p:to>
                                        <p:strVal val="hidden"/>
                                      </p:to>
                                    </p:set>
                                  </p:childTnLst>
                                </p:cTn>
                              </p:par>
                              <p:par>
                                <p:cTn id="38" presetID="10" presetClass="exit" presetSubtype="0" fill="hold" grpId="2" nodeType="withEffect">
                                  <p:stCondLst>
                                    <p:cond delay="0"/>
                                  </p:stCondLst>
                                  <p:childTnLst>
                                    <p:animEffect transition="out" filter="fade">
                                      <p:cBhvr>
                                        <p:cTn id="39" dur="500"/>
                                        <p:tgtEl>
                                          <p:spTgt spid="28"/>
                                        </p:tgtEl>
                                      </p:cBhvr>
                                    </p:animEffect>
                                    <p:set>
                                      <p:cBhvr>
                                        <p:cTn id="40" dur="1" fill="hold">
                                          <p:stCondLst>
                                            <p:cond delay="499"/>
                                          </p:stCondLst>
                                        </p:cTn>
                                        <p:tgtEl>
                                          <p:spTgt spid="28"/>
                                        </p:tgtEl>
                                        <p:attrNameLst>
                                          <p:attrName>style.visibility</p:attrName>
                                        </p:attrNameLst>
                                      </p:cBhvr>
                                      <p:to>
                                        <p:strVal val="hidden"/>
                                      </p:to>
                                    </p:set>
                                  </p:childTnLst>
                                </p:cTn>
                              </p:par>
                              <p:par>
                                <p:cTn id="41" presetID="10" presetClass="exit" presetSubtype="0" fill="hold" nodeType="withEffect">
                                  <p:stCondLst>
                                    <p:cond delay="0"/>
                                  </p:stCondLst>
                                  <p:childTnLst>
                                    <p:animEffect transition="out" filter="fade">
                                      <p:cBhvr>
                                        <p:cTn id="42" dur="500"/>
                                        <p:tgtEl>
                                          <p:spTgt spid="9"/>
                                        </p:tgtEl>
                                      </p:cBhvr>
                                    </p:animEffect>
                                    <p:set>
                                      <p:cBhvr>
                                        <p:cTn id="43" dur="1" fill="hold">
                                          <p:stCondLst>
                                            <p:cond delay="499"/>
                                          </p:stCondLst>
                                        </p:cTn>
                                        <p:tgtEl>
                                          <p:spTgt spid="9"/>
                                        </p:tgtEl>
                                        <p:attrNameLst>
                                          <p:attrName>style.visibility</p:attrName>
                                        </p:attrNameLst>
                                      </p:cBhvr>
                                      <p:to>
                                        <p:strVal val="hidden"/>
                                      </p:to>
                                    </p:set>
                                  </p:childTnLst>
                                </p:cTn>
                              </p:par>
                              <p:par>
                                <p:cTn id="44" presetID="10" presetClass="exit" presetSubtype="0" fill="hold" grpId="2" nodeType="withEffect">
                                  <p:stCondLst>
                                    <p:cond delay="0"/>
                                  </p:stCondLst>
                                  <p:childTnLst>
                                    <p:animEffect transition="out" filter="fade">
                                      <p:cBhvr>
                                        <p:cTn id="45" dur="500"/>
                                        <p:tgtEl>
                                          <p:spTgt spid="26"/>
                                        </p:tgtEl>
                                      </p:cBhvr>
                                    </p:animEffect>
                                    <p:set>
                                      <p:cBhvr>
                                        <p:cTn id="46" dur="1" fill="hold">
                                          <p:stCondLst>
                                            <p:cond delay="499"/>
                                          </p:stCondLst>
                                        </p:cTn>
                                        <p:tgtEl>
                                          <p:spTgt spid="26"/>
                                        </p:tgtEl>
                                        <p:attrNameLst>
                                          <p:attrName>style.visibility</p:attrName>
                                        </p:attrNameLst>
                                      </p:cBhvr>
                                      <p:to>
                                        <p:strVal val="hidden"/>
                                      </p:to>
                                    </p:set>
                                  </p:childTnLst>
                                </p:cTn>
                              </p:par>
                              <p:par>
                                <p:cTn id="47" presetID="10" presetClass="exit" presetSubtype="0" fill="hold" nodeType="withEffect">
                                  <p:stCondLst>
                                    <p:cond delay="0"/>
                                  </p:stCondLst>
                                  <p:childTnLst>
                                    <p:animEffect transition="out" filter="fade">
                                      <p:cBhvr>
                                        <p:cTn id="48" dur="500"/>
                                        <p:tgtEl>
                                          <p:spTgt spid="11"/>
                                        </p:tgtEl>
                                      </p:cBhvr>
                                    </p:animEffect>
                                    <p:set>
                                      <p:cBhvr>
                                        <p:cTn id="49" dur="1" fill="hold">
                                          <p:stCondLst>
                                            <p:cond delay="49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0" grpId="1"/>
      <p:bldP spid="30" grpId="2"/>
      <p:bldP spid="28" grpId="0"/>
      <p:bldP spid="28" grpId="1"/>
      <p:bldP spid="28" grpId="2"/>
      <p:bldP spid="26" grpId="0"/>
      <p:bldP spid="26" grpId="1"/>
      <p:bldP spid="26" grpId="2"/>
      <p:bldP spid="50" grpId="0"/>
    </p:bldLst>
  </p:timing>
</p:sld>
</file>

<file path=ppt/theme/theme1.xml><?xml version="1.0" encoding="utf-8"?>
<a:theme xmlns:a="http://schemas.openxmlformats.org/drawingml/2006/main" name="LIGHT COLOR TEMPLATE">
  <a:themeElements>
    <a:clrScheme name="Custom 4">
      <a:dk1>
        <a:srgbClr val="505050"/>
      </a:dk1>
      <a:lt1>
        <a:srgbClr val="FFFFFF"/>
      </a:lt1>
      <a:dk2>
        <a:srgbClr val="0078D7"/>
      </a:dk2>
      <a:lt2>
        <a:srgbClr val="EAEAEA"/>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505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LIGHT_Oct_2014.potx" id="{01585BF9-DAFB-4D05-AB61-D5E973BF12D0}" vid="{F7B22F6B-F826-443B-8C90-7F7D36D644D5}"/>
    </a:ext>
  </a:extLst>
</a:theme>
</file>

<file path=ppt/theme/theme2.xml><?xml version="1.0" encoding="utf-8"?>
<a:theme xmlns:a="http://schemas.openxmlformats.org/drawingml/2006/main" name="5-50112_Microsoft_Data_Insights_Summit_Template">
  <a:themeElements>
    <a:clrScheme name="Custom 10">
      <a:dk1>
        <a:srgbClr val="353535"/>
      </a:dk1>
      <a:lt1>
        <a:srgbClr val="FFFFFF"/>
      </a:lt1>
      <a:dk2>
        <a:srgbClr val="0078D7"/>
      </a:dk2>
      <a:lt2>
        <a:srgbClr val="E6E6E6"/>
      </a:lt2>
      <a:accent1>
        <a:srgbClr val="0078D7"/>
      </a:accent1>
      <a:accent2>
        <a:srgbClr val="0B7796"/>
      </a:accent2>
      <a:accent3>
        <a:srgbClr val="00188F"/>
      </a:accent3>
      <a:accent4>
        <a:srgbClr val="151637"/>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Data_Insights_Summit_16x9_Template.potx" id="{2B47C538-BD25-4370-8584-9EC8A602D77E}" vid="{8994BEC7-3457-4D8D-8314-E918DBF5A28D}"/>
    </a:ext>
  </a:extLst>
</a:theme>
</file>

<file path=ppt/theme/theme3.xml><?xml version="1.0" encoding="utf-8"?>
<a:theme xmlns:a="http://schemas.openxmlformats.org/drawingml/2006/main" name="1_5-50112_Microsoft_Data_Insights_Summit_Template">
  <a:themeElements>
    <a:clrScheme name="Custom 10">
      <a:dk1>
        <a:srgbClr val="353535"/>
      </a:dk1>
      <a:lt1>
        <a:srgbClr val="FFFFFF"/>
      </a:lt1>
      <a:dk2>
        <a:srgbClr val="0078D7"/>
      </a:dk2>
      <a:lt2>
        <a:srgbClr val="E6E6E6"/>
      </a:lt2>
      <a:accent1>
        <a:srgbClr val="0078D7"/>
      </a:accent1>
      <a:accent2>
        <a:srgbClr val="0B7796"/>
      </a:accent2>
      <a:accent3>
        <a:srgbClr val="00188F"/>
      </a:accent3>
      <a:accent4>
        <a:srgbClr val="151637"/>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Data_Insights_Summit_16x9_Template.potx" id="{2B47C538-BD25-4370-8584-9EC8A602D77E}" vid="{8994BEC7-3457-4D8D-8314-E918DBF5A28D}"/>
    </a:ext>
  </a:extLst>
</a:theme>
</file>

<file path=ppt/theme/theme4.xml><?xml version="1.0" encoding="utf-8"?>
<a:theme xmlns:a="http://schemas.openxmlformats.org/drawingml/2006/main" name="Office 365 PPT Template - 2017">
  <a:themeElements>
    <a:clrScheme name="Custom 14">
      <a:dk1>
        <a:srgbClr val="2F2F2F"/>
      </a:dk1>
      <a:lt1>
        <a:srgbClr val="E6E6E6"/>
      </a:lt1>
      <a:dk2>
        <a:srgbClr val="2F2F2F"/>
      </a:dk2>
      <a:lt2>
        <a:srgbClr val="FFFFFF"/>
      </a:lt2>
      <a:accent1>
        <a:srgbClr val="0078D7"/>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5" id="{FB5089AB-0981-461F-A323-43981932E4CD}" vid="{56B1AA26-1DBF-4ECC-A33C-29D0D70600A2}"/>
    </a:ext>
  </a:extLst>
</a:theme>
</file>

<file path=ppt/theme/theme5.xml><?xml version="1.0" encoding="utf-8"?>
<a:theme xmlns:a="http://schemas.openxmlformats.org/drawingml/2006/main" name="2_LIGHT COLOR TEMPLATE">
  <a:themeElements>
    <a:clrScheme name="Custom 4">
      <a:dk1>
        <a:srgbClr val="505050"/>
      </a:dk1>
      <a:lt1>
        <a:srgbClr val="FFFFFF"/>
      </a:lt1>
      <a:dk2>
        <a:srgbClr val="0078D7"/>
      </a:dk2>
      <a:lt2>
        <a:srgbClr val="EAEAEA"/>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505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LIGHT_Oct_2014.potx" id="{01585BF9-DAFB-4D05-AB61-D5E973BF12D0}" vid="{F7B22F6B-F826-443B-8C90-7F7D36D644D5}"/>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2873a11b-9b80-429f-8611-a06ea650fcbe">
      <UserInfo>
        <DisplayName>Marcus Naris (Brook Street Bureau PLC)</DisplayName>
        <AccountId>2720</AccountId>
        <AccountType/>
      </UserInfo>
      <UserInfo>
        <DisplayName>Hilde Nielsen</DisplayName>
        <AccountId>114592</AccountId>
        <AccountType/>
      </UserInfo>
      <UserInfo>
        <DisplayName>SocialDreamTeam</DisplayName>
        <AccountId>114968</AccountId>
        <AccountType/>
      </UserInfo>
      <UserInfo>
        <DisplayName>Robert Dring</DisplayName>
        <AccountId>39020</AccountId>
        <AccountType/>
      </UserInfo>
      <UserInfo>
        <DisplayName>Thomas Piontek</DisplayName>
        <AccountId>119172</AccountId>
        <AccountType/>
      </UserInfo>
      <UserInfo>
        <DisplayName>Zdenek Jiricek</DisplayName>
        <AccountId>1021</AccountId>
        <AccountType/>
      </UserInfo>
    </SharedWithUsers>
    <_ip_UnifiedCompliancePolicyUIAction xmlns="http://schemas.microsoft.com/sharepoint/v3" xsi:nil="true"/>
    <_ip_UnifiedCompliancePolicyProperties xmlns="http://schemas.microsoft.com/sharepoint/v3" xsi:nil="true"/>
    <PublishingExpirationDate xmlns="http://schemas.microsoft.com/sharepoint/v3" xsi:nil="true"/>
    <PublishingStartDate xmlns="http://schemas.microsoft.com/sharepoint/v3"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8149A554461C0F44AE2D613AD47A6B64" ma:contentTypeVersion="13" ma:contentTypeDescription="Create a new document." ma:contentTypeScope="" ma:versionID="63570935be03382d14462e44d16d1f31">
  <xsd:schema xmlns:xsd="http://www.w3.org/2001/XMLSchema" xmlns:xs="http://www.w3.org/2001/XMLSchema" xmlns:p="http://schemas.microsoft.com/office/2006/metadata/properties" xmlns:ns1="http://schemas.microsoft.com/sharepoint/v3" xmlns:ns2="2873a11b-9b80-429f-8611-a06ea650fcbe" xmlns:ns3="73d0d8c4-feef-45ef-b4a2-50408c6eb62f" targetNamespace="http://schemas.microsoft.com/office/2006/metadata/properties" ma:root="true" ma:fieldsID="2cc69ef84376ecea20309663c6b08c4d" ns1:_="" ns2:_="" ns3:_="">
    <xsd:import namespace="http://schemas.microsoft.com/sharepoint/v3"/>
    <xsd:import namespace="2873a11b-9b80-429f-8611-a06ea650fcbe"/>
    <xsd:import namespace="73d0d8c4-feef-45ef-b4a2-50408c6eb62f"/>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element ref="ns1:_ip_UnifiedCompliancePolicyProperties" minOccurs="0"/>
                <xsd:element ref="ns1:_ip_UnifiedCompliancePolicyUIAction" minOccurs="0"/>
                <xsd:element ref="ns3:MediaServiceMetadata" minOccurs="0"/>
                <xsd:element ref="ns3:MediaServiceFastMetadata" minOccurs="0"/>
                <xsd:element ref="ns3:MediaServiceAutoTags" minOccurs="0"/>
                <xsd:element ref="ns3:MediaServiceOCR" minOccurs="0"/>
                <xsd:element ref="ns3:MediaServiceDateTaken" minOccurs="0"/>
                <xsd:element ref="ns1:PublishingStartDate" minOccurs="0"/>
                <xsd:element ref="ns1:PublishingExpirationDate" minOccurs="0"/>
                <xsd:element ref="ns3: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2" nillable="true" ma:displayName="Unified Compliance Policy Properties" ma:description="" ma:hidden="true" ma:internalName="_ip_UnifiedCompliancePolicyProperties">
      <xsd:simpleType>
        <xsd:restriction base="dms:Note"/>
      </xsd:simpleType>
    </xsd:element>
    <xsd:element name="_ip_UnifiedCompliancePolicyUIAction" ma:index="13" nillable="true" ma:displayName="Unified Compliance Policy UI Action" ma:description="" ma:hidden="true" ma:internalName="_ip_UnifiedCompliancePolicyUIAction">
      <xsd:simpleType>
        <xsd:restriction base="dms:Text"/>
      </xsd:simpleType>
    </xsd:element>
    <xsd:element name="PublishingStartDate" ma:index="19" nillable="true" ma:displayName="Scheduling Start Date" ma:description="Scheduling Start Date is a site column created by the Publishing feature. It is used to specify the date and time on which this page will first appear to site visitors." ma:internalName="PublishingStartDate">
      <xsd:simpleType>
        <xsd:restriction base="dms:Unknown"/>
      </xsd:simpleType>
    </xsd:element>
    <xsd:element name="PublishingExpirationDate" ma:index="20" nillable="true" ma:displayName="Scheduling End Date" ma:description="Scheduling End Date is a site column created by the Publishing feature. It is used to specify the date and time on which this page will no longer appear to site visitors." ma:internalName="PublishingExpirationDat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2873a11b-9b80-429f-8611-a06ea650fcbe"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hidden="true" ma:internalName="LastSharedByUser" ma:readOnly="true">
      <xsd:simpleType>
        <xsd:restriction base="dms:Note"/>
      </xsd:simpleType>
    </xsd:element>
    <xsd:element name="LastSharedByTime" ma:index="11" nillable="true" ma:displayName="Last Shared By Time" ma:description="" ma:hidden="true"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73d0d8c4-feef-45ef-b4a2-50408c6eb62f" elementFormDefault="qualified">
    <xsd:import namespace="http://schemas.microsoft.com/office/2006/documentManagement/types"/>
    <xsd:import namespace="http://schemas.microsoft.com/office/infopath/2007/PartnerControls"/>
    <xsd:element name="MediaServiceMetadata" ma:index="14" nillable="true" ma:displayName="MediaServiceMetadata" ma:description="" ma:hidden="true" ma:internalName="MediaServiceMetadata" ma:readOnly="true">
      <xsd:simpleType>
        <xsd:restriction base="dms:Note"/>
      </xsd:simpleType>
    </xsd:element>
    <xsd:element name="MediaServiceFastMetadata" ma:index="15" nillable="true" ma:displayName="MediaServiceFastMetadata" ma:description="" ma:hidden="true" ma:internalName="MediaServiceFastMetadata" ma:readOnly="true">
      <xsd:simpleType>
        <xsd:restriction base="dms:Note"/>
      </xsd:simpleType>
    </xsd:element>
    <xsd:element name="MediaServiceAutoTags" ma:index="16" nillable="true" ma:displayName="MediaServiceAutoTags" ma:description="" ma:internalName="MediaServiceAutoTags" ma:readOnly="true">
      <xsd:simpleType>
        <xsd:restriction base="dms:Text"/>
      </xsd:simpleType>
    </xsd:element>
    <xsd:element name="MediaServiceOCR" ma:index="17" nillable="true" ma:displayName="MediaServiceOCR" ma:description="" ma:internalName="MediaServiceOCR" ma:readOnly="true">
      <xsd:simpleType>
        <xsd:restriction base="dms:Note">
          <xsd:maxLength value="255"/>
        </xsd:restriction>
      </xsd:simpleType>
    </xsd:element>
    <xsd:element name="MediaServiceDateTaken" ma:index="18" nillable="true" ma:displayName="MediaServiceDateTaken" ma:description="" ma:hidden="true" ma:internalName="MediaServiceDateTaken" ma:readOnly="true">
      <xsd:simpleType>
        <xsd:restriction base="dms:Text"/>
      </xsd:simpleType>
    </xsd:element>
    <xsd:element name="MediaServiceLocation" ma:index="21" nillable="true" ma:displayName="MediaServiceLocation"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E189151-28BC-4CC3-A4BF-8352AF80B865}">
  <ds:schemaRefs>
    <ds:schemaRef ds:uri="73d0d8c4-feef-45ef-b4a2-50408c6eb62f"/>
    <ds:schemaRef ds:uri="http://schemas.microsoft.com/sharepoint/v3"/>
    <ds:schemaRef ds:uri="http://www.w3.org/XML/1998/namespace"/>
    <ds:schemaRef ds:uri="http://purl.org/dc/dcmitype/"/>
    <ds:schemaRef ds:uri="http://schemas.microsoft.com/office/2006/metadata/properties"/>
    <ds:schemaRef ds:uri="http://schemas.microsoft.com/office/infopath/2007/PartnerControls"/>
    <ds:schemaRef ds:uri="http://schemas.openxmlformats.org/package/2006/metadata/core-properties"/>
    <ds:schemaRef ds:uri="http://schemas.microsoft.com/office/2006/documentManagement/types"/>
    <ds:schemaRef ds:uri="2873a11b-9b80-429f-8611-a06ea650fcbe"/>
    <ds:schemaRef ds:uri="http://purl.org/dc/terms/"/>
    <ds:schemaRef ds:uri="http://purl.org/dc/elements/1.1/"/>
  </ds:schemaRefs>
</ds:datastoreItem>
</file>

<file path=customXml/itemProps2.xml><?xml version="1.0" encoding="utf-8"?>
<ds:datastoreItem xmlns:ds="http://schemas.openxmlformats.org/officeDocument/2006/customXml" ds:itemID="{6F93B80C-F037-437B-B0EA-1981A51AA58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2873a11b-9b80-429f-8611-a06ea650fcbe"/>
    <ds:schemaRef ds:uri="73d0d8c4-feef-45ef-b4a2-50408c6eb62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D5D85B5-952C-44ED-AE4D-23B249E62D1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0</TotalTime>
  <Words>1597</Words>
  <Application>Microsoft Office PowerPoint</Application>
  <PresentationFormat>Widescreen</PresentationFormat>
  <Paragraphs>220</Paragraphs>
  <Slides>18</Slides>
  <Notes>18</Notes>
  <HiddenSlides>1</HiddenSlides>
  <MMClips>0</MMClips>
  <ScaleCrop>false</ScaleCrop>
  <HeadingPairs>
    <vt:vector size="6" baseType="variant">
      <vt:variant>
        <vt:lpstr>Fonts Used</vt:lpstr>
      </vt:variant>
      <vt:variant>
        <vt:i4>15</vt:i4>
      </vt:variant>
      <vt:variant>
        <vt:lpstr>Theme</vt:lpstr>
      </vt:variant>
      <vt:variant>
        <vt:i4>6</vt:i4>
      </vt:variant>
      <vt:variant>
        <vt:lpstr>Slide Titles</vt:lpstr>
      </vt:variant>
      <vt:variant>
        <vt:i4>18</vt:i4>
      </vt:variant>
    </vt:vector>
  </HeadingPairs>
  <TitlesOfParts>
    <vt:vector size="39" baseType="lpstr">
      <vt:lpstr>ＭＳ Ｐゴシック</vt:lpstr>
      <vt:lpstr>Adobe Arabic</vt:lpstr>
      <vt:lpstr>Arial</vt:lpstr>
      <vt:lpstr>Bodoni Std Bold Italic</vt:lpstr>
      <vt:lpstr>Calibri</vt:lpstr>
      <vt:lpstr>Calibri Light</vt:lpstr>
      <vt:lpstr>Consolas</vt:lpstr>
      <vt:lpstr>Segoe Semibold</vt:lpstr>
      <vt:lpstr>Segoe UI</vt:lpstr>
      <vt:lpstr>Segoe UI Black</vt:lpstr>
      <vt:lpstr>Segoe UI Light</vt:lpstr>
      <vt:lpstr>Segoe UI Semibold</vt:lpstr>
      <vt:lpstr>Segoe UI Semilight</vt:lpstr>
      <vt:lpstr>Times New Roman</vt:lpstr>
      <vt:lpstr>Wingdings</vt:lpstr>
      <vt:lpstr>LIGHT COLOR TEMPLATE</vt:lpstr>
      <vt:lpstr>5-50112_Microsoft_Data_Insights_Summit_Template</vt:lpstr>
      <vt:lpstr>1_5-50112_Microsoft_Data_Insights_Summit_Template</vt:lpstr>
      <vt:lpstr>Office 365 PPT Template - 2017</vt:lpstr>
      <vt:lpstr>2_LIGHT COLOR TEMPLATE</vt:lpstr>
      <vt:lpstr>Office Theme</vt:lpstr>
      <vt:lpstr>PowerPoint Presentation</vt:lpstr>
      <vt:lpstr>PowerPoint Presentation</vt:lpstr>
      <vt:lpstr>PowerPoint Presentation</vt:lpstr>
      <vt:lpstr>Why is the GDPR critical now?</vt:lpstr>
      <vt:lpstr>What are the key changes to address the GDPR?</vt:lpstr>
      <vt:lpstr>What does this mean for data?</vt:lpstr>
      <vt:lpstr>What does the GDPR mean for your organization?</vt:lpstr>
      <vt:lpstr>PowerPoint Presentation</vt:lpstr>
      <vt:lpstr>PowerPoint Presentation</vt:lpstr>
      <vt:lpstr>Microsoft 365 is uniquely positioned to help with the GDPR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Outline</dc:title>
  <dc:creator/>
  <cp:lastModifiedBy/>
  <cp:revision>1</cp:revision>
  <dcterms:modified xsi:type="dcterms:W3CDTF">2018-04-17T19:13:12Z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0x0101008149A554461C0F44AE2D613AD47A6B64</vt:lpwstr>
  </property>
  <property fmtid="{D5CDD505-2E9C-101B-9397-08002B2CF9AE}" pid="3" name="of67e5d4b76f4a9db8769983fda9cec0">
    <vt:lpwstr/>
  </property>
  <property fmtid="{D5CDD505-2E9C-101B-9397-08002B2CF9AE}" pid="4" name="NewsType">
    <vt:lpwstr/>
  </property>
  <property fmtid="{D5CDD505-2E9C-101B-9397-08002B2CF9AE}" pid="5" name="TaxKeyword">
    <vt:lpwstr/>
  </property>
  <property fmtid="{D5CDD505-2E9C-101B-9397-08002B2CF9AE}" pid="6" name="_dlc_policyId">
    <vt:lpwstr/>
  </property>
  <property fmtid="{D5CDD505-2E9C-101B-9397-08002B2CF9AE}" pid="7" name="Region">
    <vt:lpwstr/>
  </property>
  <property fmtid="{D5CDD505-2E9C-101B-9397-08002B2CF9AE}" pid="8" name="Confidentiality">
    <vt:lpwstr>14;#customer ready|8986c41d-21c5-4f8f-8a12-ea4625b46858</vt:lpwstr>
  </property>
  <property fmtid="{D5CDD505-2E9C-101B-9397-08002B2CF9AE}" pid="9" name="ItemType">
    <vt:lpwstr>16;#customer presentations|18e9ae94-e321-4eea-82d2-ad5b2f470f3c</vt:lpwstr>
  </property>
  <property fmtid="{D5CDD505-2E9C-101B-9397-08002B2CF9AE}" pid="10" name="FolderExtensions">
    <vt:lpwstr/>
  </property>
  <property fmtid="{D5CDD505-2E9C-101B-9397-08002B2CF9AE}" pid="11" name="ga0c0bf70a6644469c61b3efa7025301">
    <vt:lpwstr/>
  </property>
  <property fmtid="{D5CDD505-2E9C-101B-9397-08002B2CF9AE}" pid="12" name="MSProducts">
    <vt:lpwstr/>
  </property>
  <property fmtid="{D5CDD505-2E9C-101B-9397-08002B2CF9AE}" pid="13" name="Industries">
    <vt:lpwstr/>
  </property>
  <property fmtid="{D5CDD505-2E9C-101B-9397-08002B2CF9AE}" pid="14" name="Competitors">
    <vt:lpwstr/>
  </property>
  <property fmtid="{D5CDD505-2E9C-101B-9397-08002B2CF9AE}" pid="15" name="SMSGDomain">
    <vt:lpwstr>393;#Trustworthy Cloud Domain|8e91b8d0-5066-480f-bafe-1e15735c4523</vt:lpwstr>
  </property>
  <property fmtid="{D5CDD505-2E9C-101B-9397-08002B2CF9AE}" pid="16" name="ExperienceContentType">
    <vt:lpwstr/>
  </property>
  <property fmtid="{D5CDD505-2E9C-101B-9397-08002B2CF9AE}" pid="17" name="BusinessArchitecture">
    <vt:lpwstr/>
  </property>
  <property fmtid="{D5CDD505-2E9C-101B-9397-08002B2CF9AE}" pid="18" name="Products">
    <vt:lpwstr/>
  </property>
  <property fmtid="{D5CDD505-2E9C-101B-9397-08002B2CF9AE}" pid="19" name="l6f004f21209409da86a713c0f24627d">
    <vt:lpwstr/>
  </property>
  <property fmtid="{D5CDD505-2E9C-101B-9397-08002B2CF9AE}" pid="20" name="MSProductsTaxHTField0">
    <vt:lpwstr/>
  </property>
  <property fmtid="{D5CDD505-2E9C-101B-9397-08002B2CF9AE}" pid="21" name="e8080b0481964c759b2c36ae49591b31">
    <vt:lpwstr/>
  </property>
  <property fmtid="{D5CDD505-2E9C-101B-9397-08002B2CF9AE}" pid="22" name="_docset_NoMedatataSyncRequired">
    <vt:lpwstr>False</vt:lpwstr>
  </property>
  <property fmtid="{D5CDD505-2E9C-101B-9397-08002B2CF9AE}" pid="23" name="Languages">
    <vt:lpwstr/>
  </property>
  <property fmtid="{D5CDD505-2E9C-101B-9397-08002B2CF9AE}" pid="24" name="TechnicalLevel">
    <vt:lpwstr/>
  </property>
  <property fmtid="{D5CDD505-2E9C-101B-9397-08002B2CF9AE}" pid="25" name="Audiences">
    <vt:lpwstr/>
  </property>
  <property fmtid="{D5CDD505-2E9C-101B-9397-08002B2CF9AE}" pid="26" name="ldac8aee9d1f469e8cd8c3f8d6a615f2">
    <vt:lpwstr/>
  </property>
  <property fmtid="{D5CDD505-2E9C-101B-9397-08002B2CF9AE}" pid="27" name="ParentID1">
    <vt:lpwstr/>
  </property>
  <property fmtid="{D5CDD505-2E9C-101B-9397-08002B2CF9AE}" pid="28" name="EmployeeRole">
    <vt:lpwstr/>
  </property>
  <property fmtid="{D5CDD505-2E9C-101B-9397-08002B2CF9AE}" pid="29" name="NewsTopic">
    <vt:lpwstr/>
  </property>
  <property fmtid="{D5CDD505-2E9C-101B-9397-08002B2CF9AE}" pid="30" name="SharedWithUsers">
    <vt:lpwstr>2720;#Marcus Naris (Brook Street Bureau PLC);#114592;#Hilde Nielsen;#114968;#SocialDreamTeam;#39020;#Robert Dring;#119172;#Thomas Piontek;#1021;#Zdenek Jiricek</vt:lpwstr>
  </property>
  <property fmtid="{D5CDD505-2E9C-101B-9397-08002B2CF9AE}" pid="31" name="Roles">
    <vt:lpwstr/>
  </property>
  <property fmtid="{D5CDD505-2E9C-101B-9397-08002B2CF9AE}" pid="32" name="ItemRetentionFormula">
    <vt:lpwstr/>
  </property>
  <property fmtid="{D5CDD505-2E9C-101B-9397-08002B2CF9AE}" pid="33" name="NewsSource">
    <vt:lpwstr/>
  </property>
  <property fmtid="{D5CDD505-2E9C-101B-9397-08002B2CF9AE}" pid="34" name="SMSGTags">
    <vt:lpwstr/>
  </property>
  <property fmtid="{D5CDD505-2E9C-101B-9397-08002B2CF9AE}" pid="35" name="_dlc_DocIdItemGuid">
    <vt:lpwstr>fa8b50a2-64c5-43fd-a30a-d88a422d3b75</vt:lpwstr>
  </property>
  <property fmtid="{D5CDD505-2E9C-101B-9397-08002B2CF9AE}" pid="36" name="MSPhysicalGeography">
    <vt:lpwstr/>
  </property>
  <property fmtid="{D5CDD505-2E9C-101B-9397-08002B2CF9AE}" pid="37" name="j3562c58ee414e028925bc902cfc01a1">
    <vt:lpwstr/>
  </property>
  <property fmtid="{D5CDD505-2E9C-101B-9397-08002B2CF9AE}" pid="38" name="EnterpriseDomainTags">
    <vt:lpwstr/>
  </property>
  <property fmtid="{D5CDD505-2E9C-101B-9397-08002B2CF9AE}" pid="39" name="la4444b61d19467597d63190b69ac227">
    <vt:lpwstr/>
  </property>
  <property fmtid="{D5CDD505-2E9C-101B-9397-08002B2CF9AE}" pid="40" name="ActivitiesAndPrograms">
    <vt:lpwstr>396;#Trustworthy Computing|a0d4083f-7e36-418c-91ce-79b5cb0de986;#395;#Trustworthy Cloud Initiative|aced8b3a-e496-4107-aa2d-cf26ace22358</vt:lpwstr>
  </property>
  <property fmtid="{D5CDD505-2E9C-101B-9397-08002B2CF9AE}" pid="41" name="Segments">
    <vt:lpwstr/>
  </property>
  <property fmtid="{D5CDD505-2E9C-101B-9397-08002B2CF9AE}" pid="42" name="Partners">
    <vt:lpwstr/>
  </property>
  <property fmtid="{D5CDD505-2E9C-101B-9397-08002B2CF9AE}" pid="43" name="Topics">
    <vt:lpwstr/>
  </property>
  <property fmtid="{D5CDD505-2E9C-101B-9397-08002B2CF9AE}" pid="44" name="Groups">
    <vt:lpwstr>394;#Trustworthy Computing Group|06807e8c-40b0-47ac-b766-e826189b3939</vt:lpwstr>
  </property>
  <property fmtid="{D5CDD505-2E9C-101B-9397-08002B2CF9AE}" pid="45" name="MSIP_Label_f42aa342-8706-4288-bd11-ebb85995028c_Enabled">
    <vt:lpwstr>True</vt:lpwstr>
  </property>
  <property fmtid="{D5CDD505-2E9C-101B-9397-08002B2CF9AE}" pid="46" name="MSIP_Label_f42aa342-8706-4288-bd11-ebb85995028c_SiteId">
    <vt:lpwstr>72f988bf-86f1-41af-91ab-2d7cd011db47</vt:lpwstr>
  </property>
  <property fmtid="{D5CDD505-2E9C-101B-9397-08002B2CF9AE}" pid="47" name="MSIP_Label_f42aa342-8706-4288-bd11-ebb85995028c_Ref">
    <vt:lpwstr>https://api.informationprotection.azure.com/api/72f988bf-86f1-41af-91ab-2d7cd011db47</vt:lpwstr>
  </property>
  <property fmtid="{D5CDD505-2E9C-101B-9397-08002B2CF9AE}" pid="48" name="MSIP_Label_f42aa342-8706-4288-bd11-ebb85995028c_SetBy">
    <vt:lpwstr>rokosl@microsoft.com</vt:lpwstr>
  </property>
  <property fmtid="{D5CDD505-2E9C-101B-9397-08002B2CF9AE}" pid="49" name="MSIP_Label_f42aa342-8706-4288-bd11-ebb85995028c_SetDate">
    <vt:lpwstr>2017-05-03T06:03:38.8787407+02:00</vt:lpwstr>
  </property>
  <property fmtid="{D5CDD505-2E9C-101B-9397-08002B2CF9AE}" pid="50" name="MSIP_Label_f42aa342-8706-4288-bd11-ebb85995028c_Name">
    <vt:lpwstr>General</vt:lpwstr>
  </property>
  <property fmtid="{D5CDD505-2E9C-101B-9397-08002B2CF9AE}" pid="51" name="MSIP_Label_f42aa342-8706-4288-bd11-ebb85995028c_Application">
    <vt:lpwstr>Microsoft Azure Information Protection</vt:lpwstr>
  </property>
  <property fmtid="{D5CDD505-2E9C-101B-9397-08002B2CF9AE}" pid="52" name="MSIP_Label_f42aa342-8706-4288-bd11-ebb85995028c_Extended_MSFT_Method">
    <vt:lpwstr>Automatic</vt:lpwstr>
  </property>
  <property fmtid="{D5CDD505-2E9C-101B-9397-08002B2CF9AE}" pid="53" name="Sensitivity">
    <vt:lpwstr>General</vt:lpwstr>
  </property>
</Properties>
</file>